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77" r:id="rId3"/>
    <p:sldId id="311" r:id="rId4"/>
    <p:sldId id="290" r:id="rId5"/>
    <p:sldId id="291" r:id="rId6"/>
    <p:sldId id="258" r:id="rId7"/>
    <p:sldId id="259" r:id="rId8"/>
    <p:sldId id="308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265" r:id="rId17"/>
    <p:sldId id="299" r:id="rId18"/>
    <p:sldId id="302" r:id="rId19"/>
    <p:sldId id="301" r:id="rId20"/>
    <p:sldId id="261" r:id="rId21"/>
    <p:sldId id="262" r:id="rId22"/>
    <p:sldId id="263" r:id="rId23"/>
    <p:sldId id="264" r:id="rId24"/>
    <p:sldId id="309" r:id="rId25"/>
    <p:sldId id="303" r:id="rId26"/>
    <p:sldId id="304" r:id="rId27"/>
    <p:sldId id="305" r:id="rId28"/>
    <p:sldId id="268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83" r:id="rId37"/>
    <p:sldId id="310" r:id="rId38"/>
    <p:sldId id="312" r:id="rId39"/>
    <p:sldId id="31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83957" autoAdjust="0"/>
  </p:normalViewPr>
  <p:slideViewPr>
    <p:cSldViewPr snapToGrid="0">
      <p:cViewPr varScale="1">
        <p:scale>
          <a:sx n="56" d="100"/>
          <a:sy n="56" d="100"/>
        </p:scale>
        <p:origin x="12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-scm.com/downloads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6" Type="http://schemas.openxmlformats.org/officeDocument/2006/relationships/image" Target="../media/image43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7.svg"/><Relationship Id="rId4" Type="http://schemas.openxmlformats.org/officeDocument/2006/relationships/image" Target="../media/image33.svg"/><Relationship Id="rId9" Type="http://schemas.openxmlformats.org/officeDocument/2006/relationships/image" Target="../media/image6.png"/><Relationship Id="rId1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34.png"/><Relationship Id="rId12" Type="http://schemas.openxmlformats.org/officeDocument/2006/relationships/image" Target="../media/image33.sv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11" Type="http://schemas.openxmlformats.org/officeDocument/2006/relationships/image" Target="../media/image32.png"/><Relationship Id="rId5" Type="http://schemas.openxmlformats.org/officeDocument/2006/relationships/image" Target="../media/image55.png"/><Relationship Id="rId10" Type="http://schemas.openxmlformats.org/officeDocument/2006/relationships/image" Target="../media/image58.svg"/><Relationship Id="rId4" Type="http://schemas.openxmlformats.org/officeDocument/2006/relationships/image" Target="../media/image54.svg"/><Relationship Id="rId9" Type="http://schemas.openxmlformats.org/officeDocument/2006/relationships/image" Target="../media/image57.png"/><Relationship Id="rId14" Type="http://schemas.openxmlformats.org/officeDocument/2006/relationships/image" Target="../media/image6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4.png"/><Relationship Id="rId3" Type="http://schemas.openxmlformats.org/officeDocument/2006/relationships/image" Target="../media/image81.png"/><Relationship Id="rId7" Type="http://schemas.openxmlformats.org/officeDocument/2006/relationships/image" Target="../media/image42.png"/><Relationship Id="rId12" Type="http://schemas.openxmlformats.org/officeDocument/2006/relationships/image" Target="../media/image19.sv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11" Type="http://schemas.openxmlformats.org/officeDocument/2006/relationships/image" Target="../media/image18.png"/><Relationship Id="rId5" Type="http://schemas.openxmlformats.org/officeDocument/2006/relationships/image" Target="../media/image83.png"/><Relationship Id="rId10" Type="http://schemas.openxmlformats.org/officeDocument/2006/relationships/image" Target="../media/image86.svg"/><Relationship Id="rId4" Type="http://schemas.openxmlformats.org/officeDocument/2006/relationships/image" Target="../media/image82.svg"/><Relationship Id="rId9" Type="http://schemas.openxmlformats.org/officeDocument/2006/relationships/image" Target="../media/image85.png"/><Relationship Id="rId1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svg"/><Relationship Id="rId1" Type="http://schemas.openxmlformats.org/officeDocument/2006/relationships/image" Target="../media/image13.png"/><Relationship Id="rId6" Type="http://schemas.openxmlformats.org/officeDocument/2006/relationships/image" Target="../media/image17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-scm.com/downloads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6" Type="http://schemas.openxmlformats.org/officeDocument/2006/relationships/image" Target="../media/image43.svg"/><Relationship Id="rId1" Type="http://schemas.openxmlformats.org/officeDocument/2006/relationships/image" Target="../media/image44.png"/><Relationship Id="rId6" Type="http://schemas.openxmlformats.org/officeDocument/2006/relationships/image" Target="../media/image35.sv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49.png"/><Relationship Id="rId10" Type="http://schemas.openxmlformats.org/officeDocument/2006/relationships/image" Target="../media/image7.svg"/><Relationship Id="rId4" Type="http://schemas.openxmlformats.org/officeDocument/2006/relationships/image" Target="../media/image33.svg"/><Relationship Id="rId9" Type="http://schemas.openxmlformats.org/officeDocument/2006/relationships/image" Target="../media/image13.png"/><Relationship Id="rId1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33.svg"/><Relationship Id="rId2" Type="http://schemas.openxmlformats.org/officeDocument/2006/relationships/image" Target="../media/image52.svg"/><Relationship Id="rId1" Type="http://schemas.openxmlformats.org/officeDocument/2006/relationships/image" Target="../media/image61.png"/><Relationship Id="rId6" Type="http://schemas.openxmlformats.org/officeDocument/2006/relationships/image" Target="../media/image56.svg"/><Relationship Id="rId11" Type="http://schemas.openxmlformats.org/officeDocument/2006/relationships/image" Target="../media/image45.png"/><Relationship Id="rId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4.svg"/><Relationship Id="rId9" Type="http://schemas.openxmlformats.org/officeDocument/2006/relationships/image" Target="../media/image64.png"/><Relationship Id="rId14" Type="http://schemas.openxmlformats.org/officeDocument/2006/relationships/image" Target="../media/image6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6.png"/><Relationship Id="rId3" Type="http://schemas.openxmlformats.org/officeDocument/2006/relationships/image" Target="../media/image88.png"/><Relationship Id="rId7" Type="http://schemas.openxmlformats.org/officeDocument/2006/relationships/image" Target="../media/image49.png"/><Relationship Id="rId12" Type="http://schemas.openxmlformats.org/officeDocument/2006/relationships/image" Target="../media/image19.svg"/><Relationship Id="rId2" Type="http://schemas.openxmlformats.org/officeDocument/2006/relationships/image" Target="../media/image80.svg"/><Relationship Id="rId1" Type="http://schemas.openxmlformats.org/officeDocument/2006/relationships/image" Target="../media/image87.png"/><Relationship Id="rId6" Type="http://schemas.openxmlformats.org/officeDocument/2006/relationships/image" Target="../media/image84.svg"/><Relationship Id="rId11" Type="http://schemas.openxmlformats.org/officeDocument/2006/relationships/image" Target="../media/image18.png"/><Relationship Id="rId5" Type="http://schemas.openxmlformats.org/officeDocument/2006/relationships/image" Target="../media/image83.png"/><Relationship Id="rId10" Type="http://schemas.openxmlformats.org/officeDocument/2006/relationships/image" Target="../media/image86.svg"/><Relationship Id="rId4" Type="http://schemas.openxmlformats.org/officeDocument/2006/relationships/image" Target="../media/image82.svg"/><Relationship Id="rId9" Type="http://schemas.openxmlformats.org/officeDocument/2006/relationships/image" Target="../media/image89.png"/><Relationship Id="rId1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3.svg"/><Relationship Id="rId1" Type="http://schemas.openxmlformats.org/officeDocument/2006/relationships/image" Target="../media/image45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8F6F8-DCF2-4E49-AB90-FC142F8556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DB7-E1D2-4831-8A0A-1E3FF462495A}">
      <dgm:prSet/>
      <dgm:spPr/>
      <dgm:t>
        <a:bodyPr/>
        <a:lstStyle/>
        <a:p>
          <a:pPr>
            <a:defRPr cap="all"/>
          </a:pPr>
          <a:r>
            <a:rPr lang="en-US"/>
            <a:t>Version Control - Concepts, Terminology</a:t>
          </a:r>
        </a:p>
      </dgm:t>
    </dgm:pt>
    <dgm:pt modelId="{F66A456E-348B-4535-B7F1-A7D5597E464C}" type="parTrans" cxnId="{5D54C988-A488-4C65-9514-95DCE775EAA7}">
      <dgm:prSet/>
      <dgm:spPr/>
      <dgm:t>
        <a:bodyPr/>
        <a:lstStyle/>
        <a:p>
          <a:endParaRPr lang="en-US"/>
        </a:p>
      </dgm:t>
    </dgm:pt>
    <dgm:pt modelId="{5C1085E3-A769-4F93-9816-5A7C112DE4CF}" type="sibTrans" cxnId="{5D54C988-A488-4C65-9514-95DCE775EAA7}">
      <dgm:prSet/>
      <dgm:spPr/>
      <dgm:t>
        <a:bodyPr/>
        <a:lstStyle/>
        <a:p>
          <a:endParaRPr lang="en-US"/>
        </a:p>
      </dgm:t>
    </dgm:pt>
    <dgm:pt modelId="{D99E1961-6A69-4FE4-B62D-2A9E3CDA07C0}">
      <dgm:prSet/>
      <dgm:spPr/>
      <dgm:t>
        <a:bodyPr/>
        <a:lstStyle/>
        <a:p>
          <a:pPr>
            <a:defRPr cap="all"/>
          </a:pPr>
          <a:r>
            <a:rPr lang="en-US"/>
            <a:t>Git – Commands</a:t>
          </a:r>
        </a:p>
      </dgm:t>
    </dgm:pt>
    <dgm:pt modelId="{7178A651-C4A6-4717-ADAE-916418031A77}" type="parTrans" cxnId="{E4D00099-B2A6-4D7F-8D24-3E8A49C6C443}">
      <dgm:prSet/>
      <dgm:spPr/>
      <dgm:t>
        <a:bodyPr/>
        <a:lstStyle/>
        <a:p>
          <a:endParaRPr lang="en-US"/>
        </a:p>
      </dgm:t>
    </dgm:pt>
    <dgm:pt modelId="{3C011E61-DDE1-4FFE-868A-44F43682497D}" type="sibTrans" cxnId="{E4D00099-B2A6-4D7F-8D24-3E8A49C6C443}">
      <dgm:prSet/>
      <dgm:spPr/>
      <dgm:t>
        <a:bodyPr/>
        <a:lstStyle/>
        <a:p>
          <a:endParaRPr lang="en-US"/>
        </a:p>
      </dgm:t>
    </dgm:pt>
    <dgm:pt modelId="{1C589BEA-09D4-4D34-9475-DA47D0683F70}">
      <dgm:prSet/>
      <dgm:spPr/>
      <dgm:t>
        <a:bodyPr/>
        <a:lstStyle/>
        <a:p>
          <a:pPr>
            <a:defRPr cap="all"/>
          </a:pPr>
          <a:r>
            <a:rPr lang="en-US"/>
            <a:t>Collaborating with Git using GitHub</a:t>
          </a:r>
        </a:p>
      </dgm:t>
    </dgm:pt>
    <dgm:pt modelId="{7891DA5D-24B9-42A4-9329-607FC99D3DCE}" type="parTrans" cxnId="{6FB4C0A0-0D72-424E-8589-9FA72D17D7CF}">
      <dgm:prSet/>
      <dgm:spPr/>
      <dgm:t>
        <a:bodyPr/>
        <a:lstStyle/>
        <a:p>
          <a:endParaRPr lang="en-US"/>
        </a:p>
      </dgm:t>
    </dgm:pt>
    <dgm:pt modelId="{7222930F-1ADD-4986-ADA2-FF9A8C5F3A1C}" type="sibTrans" cxnId="{6FB4C0A0-0D72-424E-8589-9FA72D17D7CF}">
      <dgm:prSet/>
      <dgm:spPr/>
      <dgm:t>
        <a:bodyPr/>
        <a:lstStyle/>
        <a:p>
          <a:endParaRPr lang="en-US"/>
        </a:p>
      </dgm:t>
    </dgm:pt>
    <dgm:pt modelId="{9C65AF0A-5F39-4F72-B44C-04CE37999C24}">
      <dgm:prSet/>
      <dgm:spPr/>
      <dgm:t>
        <a:bodyPr/>
        <a:lstStyle/>
        <a:p>
          <a:pPr>
            <a:defRPr cap="all"/>
          </a:pPr>
          <a:r>
            <a:rPr lang="en-US"/>
            <a:t>Version Control practices and workflow in the industry.</a:t>
          </a:r>
        </a:p>
      </dgm:t>
    </dgm:pt>
    <dgm:pt modelId="{68BAB9A8-3F6D-4908-9FCB-11C7571D62C1}" type="parTrans" cxnId="{E881D50E-32A0-49A2-A161-B35F6C681BBB}">
      <dgm:prSet/>
      <dgm:spPr/>
      <dgm:t>
        <a:bodyPr/>
        <a:lstStyle/>
        <a:p>
          <a:endParaRPr lang="en-US"/>
        </a:p>
      </dgm:t>
    </dgm:pt>
    <dgm:pt modelId="{752560D2-7E03-419C-A560-EA406B717950}" type="sibTrans" cxnId="{E881D50E-32A0-49A2-A161-B35F6C681BBB}">
      <dgm:prSet/>
      <dgm:spPr/>
      <dgm:t>
        <a:bodyPr/>
        <a:lstStyle/>
        <a:p>
          <a:endParaRPr lang="en-US"/>
        </a:p>
      </dgm:t>
    </dgm:pt>
    <dgm:pt modelId="{1DD5BF73-027E-430A-9D98-3F552DBD973E}" type="pres">
      <dgm:prSet presAssocID="{1C18F6F8-DCF2-4E49-AB90-FC142F855626}" presName="root" presStyleCnt="0">
        <dgm:presLayoutVars>
          <dgm:dir/>
          <dgm:resizeHandles val="exact"/>
        </dgm:presLayoutVars>
      </dgm:prSet>
      <dgm:spPr/>
    </dgm:pt>
    <dgm:pt modelId="{63B182DD-E8AC-4D4C-879C-3EE036579121}" type="pres">
      <dgm:prSet presAssocID="{C3685DB7-E1D2-4831-8A0A-1E3FF462495A}" presName="compNode" presStyleCnt="0"/>
      <dgm:spPr/>
    </dgm:pt>
    <dgm:pt modelId="{2A899469-13E4-4374-A259-FE50BE2A1CC7}" type="pres">
      <dgm:prSet presAssocID="{C3685DB7-E1D2-4831-8A0A-1E3FF462495A}" presName="iconBgRect" presStyleLbl="bgShp" presStyleIdx="0" presStyleCnt="4"/>
      <dgm:spPr/>
    </dgm:pt>
    <dgm:pt modelId="{20290ECD-42F5-42EE-AE57-6386CF909C2C}" type="pres">
      <dgm:prSet presAssocID="{C3685DB7-E1D2-4831-8A0A-1E3FF46249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DD3F685B-55B7-4F19-97A3-770468146E64}" type="pres">
      <dgm:prSet presAssocID="{C3685DB7-E1D2-4831-8A0A-1E3FF462495A}" presName="spaceRect" presStyleCnt="0"/>
      <dgm:spPr/>
    </dgm:pt>
    <dgm:pt modelId="{A69BB028-DD84-4407-95D3-24B8DBB38E83}" type="pres">
      <dgm:prSet presAssocID="{C3685DB7-E1D2-4831-8A0A-1E3FF462495A}" presName="textRect" presStyleLbl="revTx" presStyleIdx="0" presStyleCnt="4">
        <dgm:presLayoutVars>
          <dgm:chMax val="1"/>
          <dgm:chPref val="1"/>
        </dgm:presLayoutVars>
      </dgm:prSet>
      <dgm:spPr/>
    </dgm:pt>
    <dgm:pt modelId="{A0557DF3-122F-4ED1-B549-FAFA7730AB1B}" type="pres">
      <dgm:prSet presAssocID="{5C1085E3-A769-4F93-9816-5A7C112DE4CF}" presName="sibTrans" presStyleCnt="0"/>
      <dgm:spPr/>
    </dgm:pt>
    <dgm:pt modelId="{0011031E-ED17-42F9-9810-0BC7CD05874D}" type="pres">
      <dgm:prSet presAssocID="{D99E1961-6A69-4FE4-B62D-2A9E3CDA07C0}" presName="compNode" presStyleCnt="0"/>
      <dgm:spPr/>
    </dgm:pt>
    <dgm:pt modelId="{1A7F01B4-5D83-4407-BFBD-2029DD9E2A0E}" type="pres">
      <dgm:prSet presAssocID="{D99E1961-6A69-4FE4-B62D-2A9E3CDA07C0}" presName="iconBgRect" presStyleLbl="bgShp" presStyleIdx="1" presStyleCnt="4"/>
      <dgm:spPr/>
    </dgm:pt>
    <dgm:pt modelId="{E9278A5D-8D9F-4BFB-98D3-E657165BD631}" type="pres">
      <dgm:prSet presAssocID="{D99E1961-6A69-4FE4-B62D-2A9E3CDA07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290230-2BC7-48D6-BC55-6A2E6457994C}" type="pres">
      <dgm:prSet presAssocID="{D99E1961-6A69-4FE4-B62D-2A9E3CDA07C0}" presName="spaceRect" presStyleCnt="0"/>
      <dgm:spPr/>
    </dgm:pt>
    <dgm:pt modelId="{F7DBC3CA-DE16-48BA-A81E-F557167281AD}" type="pres">
      <dgm:prSet presAssocID="{D99E1961-6A69-4FE4-B62D-2A9E3CDA07C0}" presName="textRect" presStyleLbl="revTx" presStyleIdx="1" presStyleCnt="4">
        <dgm:presLayoutVars>
          <dgm:chMax val="1"/>
          <dgm:chPref val="1"/>
        </dgm:presLayoutVars>
      </dgm:prSet>
      <dgm:spPr/>
    </dgm:pt>
    <dgm:pt modelId="{0F98A6CE-5727-4ACC-A404-F97E79F061CC}" type="pres">
      <dgm:prSet presAssocID="{3C011E61-DDE1-4FFE-868A-44F43682497D}" presName="sibTrans" presStyleCnt="0"/>
      <dgm:spPr/>
    </dgm:pt>
    <dgm:pt modelId="{34F94BF4-352C-4142-953A-AD0C5E62A78E}" type="pres">
      <dgm:prSet presAssocID="{1C589BEA-09D4-4D34-9475-DA47D0683F70}" presName="compNode" presStyleCnt="0"/>
      <dgm:spPr/>
    </dgm:pt>
    <dgm:pt modelId="{ECFDB690-5FA2-45C7-B125-CFE668D1F738}" type="pres">
      <dgm:prSet presAssocID="{1C589BEA-09D4-4D34-9475-DA47D0683F70}" presName="iconBgRect" presStyleLbl="bgShp" presStyleIdx="2" presStyleCnt="4"/>
      <dgm:spPr/>
    </dgm:pt>
    <dgm:pt modelId="{E9280379-05E2-46CC-8AD3-A12052DFCF2A}" type="pres">
      <dgm:prSet presAssocID="{1C589BEA-09D4-4D34-9475-DA47D0683F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0592F5B9-9258-426F-8158-6858D0ECDDC8}" type="pres">
      <dgm:prSet presAssocID="{1C589BEA-09D4-4D34-9475-DA47D0683F70}" presName="spaceRect" presStyleCnt="0"/>
      <dgm:spPr/>
    </dgm:pt>
    <dgm:pt modelId="{F9ACA538-545E-419B-AC65-E35E1D397227}" type="pres">
      <dgm:prSet presAssocID="{1C589BEA-09D4-4D34-9475-DA47D0683F70}" presName="textRect" presStyleLbl="revTx" presStyleIdx="2" presStyleCnt="4">
        <dgm:presLayoutVars>
          <dgm:chMax val="1"/>
          <dgm:chPref val="1"/>
        </dgm:presLayoutVars>
      </dgm:prSet>
      <dgm:spPr/>
    </dgm:pt>
    <dgm:pt modelId="{DB53DD84-47DE-4FF3-97E1-34B5B27CCEE3}" type="pres">
      <dgm:prSet presAssocID="{7222930F-1ADD-4986-ADA2-FF9A8C5F3A1C}" presName="sibTrans" presStyleCnt="0"/>
      <dgm:spPr/>
    </dgm:pt>
    <dgm:pt modelId="{BAC92931-D07A-404E-ACC5-08275F7EFC74}" type="pres">
      <dgm:prSet presAssocID="{9C65AF0A-5F39-4F72-B44C-04CE37999C24}" presName="compNode" presStyleCnt="0"/>
      <dgm:spPr/>
    </dgm:pt>
    <dgm:pt modelId="{F4B276AB-0F25-4471-8AC1-B61E47B36AE1}" type="pres">
      <dgm:prSet presAssocID="{9C65AF0A-5F39-4F72-B44C-04CE37999C24}" presName="iconBgRect" presStyleLbl="bgShp" presStyleIdx="3" presStyleCnt="4"/>
      <dgm:spPr/>
    </dgm:pt>
    <dgm:pt modelId="{A0251B8D-D6DB-4DBA-BD52-12B459D83C25}" type="pres">
      <dgm:prSet presAssocID="{9C65AF0A-5F39-4F72-B44C-04CE37999C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CA6596B-DBB1-450F-AAD9-4DB485D290F8}" type="pres">
      <dgm:prSet presAssocID="{9C65AF0A-5F39-4F72-B44C-04CE37999C24}" presName="spaceRect" presStyleCnt="0"/>
      <dgm:spPr/>
    </dgm:pt>
    <dgm:pt modelId="{9DAA6DDF-F57A-48CF-8C63-C8DE7C199275}" type="pres">
      <dgm:prSet presAssocID="{9C65AF0A-5F39-4F72-B44C-04CE37999C2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81D50E-32A0-49A2-A161-B35F6C681BBB}" srcId="{1C18F6F8-DCF2-4E49-AB90-FC142F855626}" destId="{9C65AF0A-5F39-4F72-B44C-04CE37999C24}" srcOrd="3" destOrd="0" parTransId="{68BAB9A8-3F6D-4908-9FCB-11C7571D62C1}" sibTransId="{752560D2-7E03-419C-A560-EA406B717950}"/>
    <dgm:cxn modelId="{4AE86067-DB62-4F34-8138-7F8C873BB5C2}" type="presOf" srcId="{9C65AF0A-5F39-4F72-B44C-04CE37999C24}" destId="{9DAA6DDF-F57A-48CF-8C63-C8DE7C199275}" srcOrd="0" destOrd="0" presId="urn:microsoft.com/office/officeart/2018/5/layout/IconCircleLabelList"/>
    <dgm:cxn modelId="{5D54C988-A488-4C65-9514-95DCE775EAA7}" srcId="{1C18F6F8-DCF2-4E49-AB90-FC142F855626}" destId="{C3685DB7-E1D2-4831-8A0A-1E3FF462495A}" srcOrd="0" destOrd="0" parTransId="{F66A456E-348B-4535-B7F1-A7D5597E464C}" sibTransId="{5C1085E3-A769-4F93-9816-5A7C112DE4CF}"/>
    <dgm:cxn modelId="{9DC0E393-3A9E-4483-971F-41799E87DB89}" type="presOf" srcId="{1C589BEA-09D4-4D34-9475-DA47D0683F70}" destId="{F9ACA538-545E-419B-AC65-E35E1D397227}" srcOrd="0" destOrd="0" presId="urn:microsoft.com/office/officeart/2018/5/layout/IconCircleLabelList"/>
    <dgm:cxn modelId="{E4D00099-B2A6-4D7F-8D24-3E8A49C6C443}" srcId="{1C18F6F8-DCF2-4E49-AB90-FC142F855626}" destId="{D99E1961-6A69-4FE4-B62D-2A9E3CDA07C0}" srcOrd="1" destOrd="0" parTransId="{7178A651-C4A6-4717-ADAE-916418031A77}" sibTransId="{3C011E61-DDE1-4FFE-868A-44F43682497D}"/>
    <dgm:cxn modelId="{6FB4C0A0-0D72-424E-8589-9FA72D17D7CF}" srcId="{1C18F6F8-DCF2-4E49-AB90-FC142F855626}" destId="{1C589BEA-09D4-4D34-9475-DA47D0683F70}" srcOrd="2" destOrd="0" parTransId="{7891DA5D-24B9-42A4-9329-607FC99D3DCE}" sibTransId="{7222930F-1ADD-4986-ADA2-FF9A8C5F3A1C}"/>
    <dgm:cxn modelId="{9C3800D7-72AB-4B95-B880-9FA7E2E3FF8B}" type="presOf" srcId="{1C18F6F8-DCF2-4E49-AB90-FC142F855626}" destId="{1DD5BF73-027E-430A-9D98-3F552DBD973E}" srcOrd="0" destOrd="0" presId="urn:microsoft.com/office/officeart/2018/5/layout/IconCircleLabelList"/>
    <dgm:cxn modelId="{5CCD55DC-5290-439E-893D-B646AD139205}" type="presOf" srcId="{C3685DB7-E1D2-4831-8A0A-1E3FF462495A}" destId="{A69BB028-DD84-4407-95D3-24B8DBB38E83}" srcOrd="0" destOrd="0" presId="urn:microsoft.com/office/officeart/2018/5/layout/IconCircleLabelList"/>
    <dgm:cxn modelId="{047D34EC-3353-4914-BCDD-713EF8397845}" type="presOf" srcId="{D99E1961-6A69-4FE4-B62D-2A9E3CDA07C0}" destId="{F7DBC3CA-DE16-48BA-A81E-F557167281AD}" srcOrd="0" destOrd="0" presId="urn:microsoft.com/office/officeart/2018/5/layout/IconCircleLabelList"/>
    <dgm:cxn modelId="{D8D8770A-63F6-4338-BB1F-7F97F8F72B9A}" type="presParOf" srcId="{1DD5BF73-027E-430A-9D98-3F552DBD973E}" destId="{63B182DD-E8AC-4D4C-879C-3EE036579121}" srcOrd="0" destOrd="0" presId="urn:microsoft.com/office/officeart/2018/5/layout/IconCircleLabelList"/>
    <dgm:cxn modelId="{09DD2552-6366-4610-8108-7A2D91D26BB1}" type="presParOf" srcId="{63B182DD-E8AC-4D4C-879C-3EE036579121}" destId="{2A899469-13E4-4374-A259-FE50BE2A1CC7}" srcOrd="0" destOrd="0" presId="urn:microsoft.com/office/officeart/2018/5/layout/IconCircleLabelList"/>
    <dgm:cxn modelId="{DE9FB054-C54D-40C2-95AB-F701633FAB7B}" type="presParOf" srcId="{63B182DD-E8AC-4D4C-879C-3EE036579121}" destId="{20290ECD-42F5-42EE-AE57-6386CF909C2C}" srcOrd="1" destOrd="0" presId="urn:microsoft.com/office/officeart/2018/5/layout/IconCircleLabelList"/>
    <dgm:cxn modelId="{BA1F5E9A-288E-4468-80E3-87B062910430}" type="presParOf" srcId="{63B182DD-E8AC-4D4C-879C-3EE036579121}" destId="{DD3F685B-55B7-4F19-97A3-770468146E64}" srcOrd="2" destOrd="0" presId="urn:microsoft.com/office/officeart/2018/5/layout/IconCircleLabelList"/>
    <dgm:cxn modelId="{14B11C97-CF8E-4432-AE86-2F02E216DFD3}" type="presParOf" srcId="{63B182DD-E8AC-4D4C-879C-3EE036579121}" destId="{A69BB028-DD84-4407-95D3-24B8DBB38E83}" srcOrd="3" destOrd="0" presId="urn:microsoft.com/office/officeart/2018/5/layout/IconCircleLabelList"/>
    <dgm:cxn modelId="{AA1D5828-4A32-47EC-BE78-5ADE7DCF7E9D}" type="presParOf" srcId="{1DD5BF73-027E-430A-9D98-3F552DBD973E}" destId="{A0557DF3-122F-4ED1-B549-FAFA7730AB1B}" srcOrd="1" destOrd="0" presId="urn:microsoft.com/office/officeart/2018/5/layout/IconCircleLabelList"/>
    <dgm:cxn modelId="{5E4799AD-5C2E-4FE7-A55A-AED4CD497BF0}" type="presParOf" srcId="{1DD5BF73-027E-430A-9D98-3F552DBD973E}" destId="{0011031E-ED17-42F9-9810-0BC7CD05874D}" srcOrd="2" destOrd="0" presId="urn:microsoft.com/office/officeart/2018/5/layout/IconCircleLabelList"/>
    <dgm:cxn modelId="{AA95165E-12DC-40EB-9944-94A39C9A8CFF}" type="presParOf" srcId="{0011031E-ED17-42F9-9810-0BC7CD05874D}" destId="{1A7F01B4-5D83-4407-BFBD-2029DD9E2A0E}" srcOrd="0" destOrd="0" presId="urn:microsoft.com/office/officeart/2018/5/layout/IconCircleLabelList"/>
    <dgm:cxn modelId="{92E0B087-8AB4-4C44-898E-660C24A08341}" type="presParOf" srcId="{0011031E-ED17-42F9-9810-0BC7CD05874D}" destId="{E9278A5D-8D9F-4BFB-98D3-E657165BD631}" srcOrd="1" destOrd="0" presId="urn:microsoft.com/office/officeart/2018/5/layout/IconCircleLabelList"/>
    <dgm:cxn modelId="{97A31DBE-CC8D-461A-B6C8-2654B8DF036A}" type="presParOf" srcId="{0011031E-ED17-42F9-9810-0BC7CD05874D}" destId="{03290230-2BC7-48D6-BC55-6A2E6457994C}" srcOrd="2" destOrd="0" presId="urn:microsoft.com/office/officeart/2018/5/layout/IconCircleLabelList"/>
    <dgm:cxn modelId="{1D6FF444-DBCF-4B0A-BC23-D72DE2E2C332}" type="presParOf" srcId="{0011031E-ED17-42F9-9810-0BC7CD05874D}" destId="{F7DBC3CA-DE16-48BA-A81E-F557167281AD}" srcOrd="3" destOrd="0" presId="urn:microsoft.com/office/officeart/2018/5/layout/IconCircleLabelList"/>
    <dgm:cxn modelId="{283ABBED-CA84-48D8-918C-860A7794188F}" type="presParOf" srcId="{1DD5BF73-027E-430A-9D98-3F552DBD973E}" destId="{0F98A6CE-5727-4ACC-A404-F97E79F061CC}" srcOrd="3" destOrd="0" presId="urn:microsoft.com/office/officeart/2018/5/layout/IconCircleLabelList"/>
    <dgm:cxn modelId="{EAC3C4F1-438B-4603-9DB8-325277F0FD19}" type="presParOf" srcId="{1DD5BF73-027E-430A-9D98-3F552DBD973E}" destId="{34F94BF4-352C-4142-953A-AD0C5E62A78E}" srcOrd="4" destOrd="0" presId="urn:microsoft.com/office/officeart/2018/5/layout/IconCircleLabelList"/>
    <dgm:cxn modelId="{B627E438-F84B-4C33-A0C1-C12BEDDC2642}" type="presParOf" srcId="{34F94BF4-352C-4142-953A-AD0C5E62A78E}" destId="{ECFDB690-5FA2-45C7-B125-CFE668D1F738}" srcOrd="0" destOrd="0" presId="urn:microsoft.com/office/officeart/2018/5/layout/IconCircleLabelList"/>
    <dgm:cxn modelId="{B9FE1457-FA79-4E8D-85D4-465F59CFBD6F}" type="presParOf" srcId="{34F94BF4-352C-4142-953A-AD0C5E62A78E}" destId="{E9280379-05E2-46CC-8AD3-A12052DFCF2A}" srcOrd="1" destOrd="0" presId="urn:microsoft.com/office/officeart/2018/5/layout/IconCircleLabelList"/>
    <dgm:cxn modelId="{4B1A52D6-632F-40B4-99A8-540D9FCDA138}" type="presParOf" srcId="{34F94BF4-352C-4142-953A-AD0C5E62A78E}" destId="{0592F5B9-9258-426F-8158-6858D0ECDDC8}" srcOrd="2" destOrd="0" presId="urn:microsoft.com/office/officeart/2018/5/layout/IconCircleLabelList"/>
    <dgm:cxn modelId="{F923076D-526A-44B2-9F60-71036FF613DC}" type="presParOf" srcId="{34F94BF4-352C-4142-953A-AD0C5E62A78E}" destId="{F9ACA538-545E-419B-AC65-E35E1D397227}" srcOrd="3" destOrd="0" presId="urn:microsoft.com/office/officeart/2018/5/layout/IconCircleLabelList"/>
    <dgm:cxn modelId="{E3F947BD-56DB-4C0E-B186-8BD8C92779CD}" type="presParOf" srcId="{1DD5BF73-027E-430A-9D98-3F552DBD973E}" destId="{DB53DD84-47DE-4FF3-97E1-34B5B27CCEE3}" srcOrd="5" destOrd="0" presId="urn:microsoft.com/office/officeart/2018/5/layout/IconCircleLabelList"/>
    <dgm:cxn modelId="{032745F4-3818-46CA-8133-6444FD70766A}" type="presParOf" srcId="{1DD5BF73-027E-430A-9D98-3F552DBD973E}" destId="{BAC92931-D07A-404E-ACC5-08275F7EFC74}" srcOrd="6" destOrd="0" presId="urn:microsoft.com/office/officeart/2018/5/layout/IconCircleLabelList"/>
    <dgm:cxn modelId="{3F0C339C-DFDD-42D6-A612-CC0CC2673DBA}" type="presParOf" srcId="{BAC92931-D07A-404E-ACC5-08275F7EFC74}" destId="{F4B276AB-0F25-4471-8AC1-B61E47B36AE1}" srcOrd="0" destOrd="0" presId="urn:microsoft.com/office/officeart/2018/5/layout/IconCircleLabelList"/>
    <dgm:cxn modelId="{1FA00852-968F-406E-A6BC-1A8496980F45}" type="presParOf" srcId="{BAC92931-D07A-404E-ACC5-08275F7EFC74}" destId="{A0251B8D-D6DB-4DBA-BD52-12B459D83C25}" srcOrd="1" destOrd="0" presId="urn:microsoft.com/office/officeart/2018/5/layout/IconCircleLabelList"/>
    <dgm:cxn modelId="{2CE02473-3FCE-4EA3-94F6-5FCB6AC7D3C2}" type="presParOf" srcId="{BAC92931-D07A-404E-ACC5-08275F7EFC74}" destId="{BCA6596B-DBB1-450F-AAD9-4DB485D290F8}" srcOrd="2" destOrd="0" presId="urn:microsoft.com/office/officeart/2018/5/layout/IconCircleLabelList"/>
    <dgm:cxn modelId="{718D14E3-4E17-4B34-A4D6-D43B9453A440}" type="presParOf" srcId="{BAC92931-D07A-404E-ACC5-08275F7EFC74}" destId="{9DAA6DDF-F57A-48CF-8C63-C8DE7C1992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45D94F-04A2-4F2C-A88F-6681BF5441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F1A1C2A-9B4D-42D9-9BE7-7C034FF98B10}">
      <dgm:prSet/>
      <dgm:spPr/>
      <dgm:t>
        <a:bodyPr/>
        <a:lstStyle/>
        <a:p>
          <a:r>
            <a:rPr lang="en-US"/>
            <a:t>Work in a team, probably on particular components ?</a:t>
          </a:r>
        </a:p>
      </dgm:t>
    </dgm:pt>
    <dgm:pt modelId="{D94F9291-FF6D-49D5-9DBE-EF1B0B500E43}" type="parTrans" cxnId="{D189648F-8718-4F50-B936-674B95A01E63}">
      <dgm:prSet/>
      <dgm:spPr/>
      <dgm:t>
        <a:bodyPr/>
        <a:lstStyle/>
        <a:p>
          <a:endParaRPr lang="en-US"/>
        </a:p>
      </dgm:t>
    </dgm:pt>
    <dgm:pt modelId="{BACF38AF-AACD-4ACE-B03B-9D960E091965}" type="sibTrans" cxnId="{D189648F-8718-4F50-B936-674B95A01E63}">
      <dgm:prSet/>
      <dgm:spPr/>
      <dgm:t>
        <a:bodyPr/>
        <a:lstStyle/>
        <a:p>
          <a:endParaRPr lang="en-US"/>
        </a:p>
      </dgm:t>
    </dgm:pt>
    <dgm:pt modelId="{39E049FD-650B-4849-B373-6BD4E90B61D0}">
      <dgm:prSet/>
      <dgm:spPr/>
      <dgm:t>
        <a:bodyPr/>
        <a:lstStyle/>
        <a:p>
          <a:r>
            <a:rPr lang="en-US"/>
            <a:t>Integrate your code together.</a:t>
          </a:r>
        </a:p>
      </dgm:t>
    </dgm:pt>
    <dgm:pt modelId="{854F7192-4052-4273-9E19-5D1C0A7A37CE}" type="parTrans" cxnId="{E477359B-A74E-4620-8595-FB58A1F93C01}">
      <dgm:prSet/>
      <dgm:spPr/>
      <dgm:t>
        <a:bodyPr/>
        <a:lstStyle/>
        <a:p>
          <a:endParaRPr lang="en-US"/>
        </a:p>
      </dgm:t>
    </dgm:pt>
    <dgm:pt modelId="{F5C5274F-E29E-4DDB-AE1C-F935609E9ED9}" type="sibTrans" cxnId="{E477359B-A74E-4620-8595-FB58A1F93C01}">
      <dgm:prSet/>
      <dgm:spPr/>
      <dgm:t>
        <a:bodyPr/>
        <a:lstStyle/>
        <a:p>
          <a:endParaRPr lang="en-US"/>
        </a:p>
      </dgm:t>
    </dgm:pt>
    <dgm:pt modelId="{2E9ABAD9-A6CF-40EF-A404-60336755ECF4}">
      <dgm:prSet/>
      <dgm:spPr/>
      <dgm:t>
        <a:bodyPr/>
        <a:lstStyle/>
        <a:p>
          <a:r>
            <a:rPr lang="en-US"/>
            <a:t>Make copies of your files in case something you lose them. (Not really?)</a:t>
          </a:r>
        </a:p>
      </dgm:t>
    </dgm:pt>
    <dgm:pt modelId="{341E4292-E574-45C6-A020-369745141F3E}" type="parTrans" cxnId="{4AE971C8-E22E-4EB3-AC9B-4B119DD3A9CD}">
      <dgm:prSet/>
      <dgm:spPr/>
      <dgm:t>
        <a:bodyPr/>
        <a:lstStyle/>
        <a:p>
          <a:endParaRPr lang="en-US"/>
        </a:p>
      </dgm:t>
    </dgm:pt>
    <dgm:pt modelId="{D1CC62E8-9638-4932-B182-0FDCA7F7128A}" type="sibTrans" cxnId="{4AE971C8-E22E-4EB3-AC9B-4B119DD3A9CD}">
      <dgm:prSet/>
      <dgm:spPr/>
      <dgm:t>
        <a:bodyPr/>
        <a:lstStyle/>
        <a:p>
          <a:endParaRPr lang="en-US"/>
        </a:p>
      </dgm:t>
    </dgm:pt>
    <dgm:pt modelId="{7D105BD3-56B4-4196-8302-8D2136A21AB7}" type="pres">
      <dgm:prSet presAssocID="{0D45D94F-04A2-4F2C-A88F-6681BF544146}" presName="root" presStyleCnt="0">
        <dgm:presLayoutVars>
          <dgm:dir/>
          <dgm:resizeHandles val="exact"/>
        </dgm:presLayoutVars>
      </dgm:prSet>
      <dgm:spPr/>
    </dgm:pt>
    <dgm:pt modelId="{C8A5F164-CFCE-4B50-9D08-687D13BA4D92}" type="pres">
      <dgm:prSet presAssocID="{4F1A1C2A-9B4D-42D9-9BE7-7C034FF98B10}" presName="compNode" presStyleCnt="0"/>
      <dgm:spPr/>
    </dgm:pt>
    <dgm:pt modelId="{D5004492-4231-4C19-80AE-F237C621FA5E}" type="pres">
      <dgm:prSet presAssocID="{4F1A1C2A-9B4D-42D9-9BE7-7C034FF98B10}" presName="bgRect" presStyleLbl="bgShp" presStyleIdx="0" presStyleCnt="3"/>
      <dgm:spPr/>
    </dgm:pt>
    <dgm:pt modelId="{8477D799-75D5-4322-96EC-EF5521AE4799}" type="pres">
      <dgm:prSet presAssocID="{4F1A1C2A-9B4D-42D9-9BE7-7C034FF98B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71003B-EA3A-4FC6-99C1-3C25D15597BB}" type="pres">
      <dgm:prSet presAssocID="{4F1A1C2A-9B4D-42D9-9BE7-7C034FF98B10}" presName="spaceRect" presStyleCnt="0"/>
      <dgm:spPr/>
    </dgm:pt>
    <dgm:pt modelId="{FF092017-1ADE-4356-B7F9-CCDDFD5223F4}" type="pres">
      <dgm:prSet presAssocID="{4F1A1C2A-9B4D-42D9-9BE7-7C034FF98B10}" presName="parTx" presStyleLbl="revTx" presStyleIdx="0" presStyleCnt="3">
        <dgm:presLayoutVars>
          <dgm:chMax val="0"/>
          <dgm:chPref val="0"/>
        </dgm:presLayoutVars>
      </dgm:prSet>
      <dgm:spPr/>
    </dgm:pt>
    <dgm:pt modelId="{2E6E2927-1714-4885-92BD-306D40D57A51}" type="pres">
      <dgm:prSet presAssocID="{BACF38AF-AACD-4ACE-B03B-9D960E091965}" presName="sibTrans" presStyleCnt="0"/>
      <dgm:spPr/>
    </dgm:pt>
    <dgm:pt modelId="{600CEDF3-B61C-4EAD-AD81-E8F35904184A}" type="pres">
      <dgm:prSet presAssocID="{39E049FD-650B-4849-B373-6BD4E90B61D0}" presName="compNode" presStyleCnt="0"/>
      <dgm:spPr/>
    </dgm:pt>
    <dgm:pt modelId="{29D53CF7-0DD7-403F-AA57-8011B77E4FC8}" type="pres">
      <dgm:prSet presAssocID="{39E049FD-650B-4849-B373-6BD4E90B61D0}" presName="bgRect" presStyleLbl="bgShp" presStyleIdx="1" presStyleCnt="3"/>
      <dgm:spPr/>
    </dgm:pt>
    <dgm:pt modelId="{51B8599E-C0EA-4B2E-B0C2-C38979CE4F52}" type="pres">
      <dgm:prSet presAssocID="{39E049FD-650B-4849-B373-6BD4E90B61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BD1FCD7-0B91-45AE-921B-D8CC4DE9D718}" type="pres">
      <dgm:prSet presAssocID="{39E049FD-650B-4849-B373-6BD4E90B61D0}" presName="spaceRect" presStyleCnt="0"/>
      <dgm:spPr/>
    </dgm:pt>
    <dgm:pt modelId="{3D050427-316D-4780-9E62-51AF522AACF3}" type="pres">
      <dgm:prSet presAssocID="{39E049FD-650B-4849-B373-6BD4E90B61D0}" presName="parTx" presStyleLbl="revTx" presStyleIdx="1" presStyleCnt="3">
        <dgm:presLayoutVars>
          <dgm:chMax val="0"/>
          <dgm:chPref val="0"/>
        </dgm:presLayoutVars>
      </dgm:prSet>
      <dgm:spPr/>
    </dgm:pt>
    <dgm:pt modelId="{3DCD70D8-BDB0-4647-B45B-8089D2AEA47A}" type="pres">
      <dgm:prSet presAssocID="{F5C5274F-E29E-4DDB-AE1C-F935609E9ED9}" presName="sibTrans" presStyleCnt="0"/>
      <dgm:spPr/>
    </dgm:pt>
    <dgm:pt modelId="{6E41E637-3DE4-4215-9489-78750CB1993B}" type="pres">
      <dgm:prSet presAssocID="{2E9ABAD9-A6CF-40EF-A404-60336755ECF4}" presName="compNode" presStyleCnt="0"/>
      <dgm:spPr/>
    </dgm:pt>
    <dgm:pt modelId="{4EFADC77-C3E0-41C9-8356-F5A310FDA0F9}" type="pres">
      <dgm:prSet presAssocID="{2E9ABAD9-A6CF-40EF-A404-60336755ECF4}" presName="bgRect" presStyleLbl="bgShp" presStyleIdx="2" presStyleCnt="3"/>
      <dgm:spPr/>
    </dgm:pt>
    <dgm:pt modelId="{38E8D990-4E1F-4EF6-9B50-8AE8622ED2AA}" type="pres">
      <dgm:prSet presAssocID="{2E9ABAD9-A6CF-40EF-A404-60336755EC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4138E10-3EC5-47D6-944B-6924AFB913BF}" type="pres">
      <dgm:prSet presAssocID="{2E9ABAD9-A6CF-40EF-A404-60336755ECF4}" presName="spaceRect" presStyleCnt="0"/>
      <dgm:spPr/>
    </dgm:pt>
    <dgm:pt modelId="{131A0E4E-1691-4256-85F2-FBEF07DC5F6C}" type="pres">
      <dgm:prSet presAssocID="{2E9ABAD9-A6CF-40EF-A404-60336755EC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9D0D1D-71F8-4D32-9C08-1BCF0FA819C7}" type="presOf" srcId="{4F1A1C2A-9B4D-42D9-9BE7-7C034FF98B10}" destId="{FF092017-1ADE-4356-B7F9-CCDDFD5223F4}" srcOrd="0" destOrd="0" presId="urn:microsoft.com/office/officeart/2018/2/layout/IconVerticalSolidList"/>
    <dgm:cxn modelId="{90AA215C-F84F-451A-8A0D-428624860382}" type="presOf" srcId="{39E049FD-650B-4849-B373-6BD4E90B61D0}" destId="{3D050427-316D-4780-9E62-51AF522AACF3}" srcOrd="0" destOrd="0" presId="urn:microsoft.com/office/officeart/2018/2/layout/IconVerticalSolidList"/>
    <dgm:cxn modelId="{27514A6E-261D-417A-BE35-9F1AFE2A3256}" type="presOf" srcId="{2E9ABAD9-A6CF-40EF-A404-60336755ECF4}" destId="{131A0E4E-1691-4256-85F2-FBEF07DC5F6C}" srcOrd="0" destOrd="0" presId="urn:microsoft.com/office/officeart/2018/2/layout/IconVerticalSolidList"/>
    <dgm:cxn modelId="{D189648F-8718-4F50-B936-674B95A01E63}" srcId="{0D45D94F-04A2-4F2C-A88F-6681BF544146}" destId="{4F1A1C2A-9B4D-42D9-9BE7-7C034FF98B10}" srcOrd="0" destOrd="0" parTransId="{D94F9291-FF6D-49D5-9DBE-EF1B0B500E43}" sibTransId="{BACF38AF-AACD-4ACE-B03B-9D960E091965}"/>
    <dgm:cxn modelId="{E477359B-A74E-4620-8595-FB58A1F93C01}" srcId="{0D45D94F-04A2-4F2C-A88F-6681BF544146}" destId="{39E049FD-650B-4849-B373-6BD4E90B61D0}" srcOrd="1" destOrd="0" parTransId="{854F7192-4052-4273-9E19-5D1C0A7A37CE}" sibTransId="{F5C5274F-E29E-4DDB-AE1C-F935609E9ED9}"/>
    <dgm:cxn modelId="{C38177BC-FE92-4AC5-B81D-2031AF1DA23E}" type="presOf" srcId="{0D45D94F-04A2-4F2C-A88F-6681BF544146}" destId="{7D105BD3-56B4-4196-8302-8D2136A21AB7}" srcOrd="0" destOrd="0" presId="urn:microsoft.com/office/officeart/2018/2/layout/IconVerticalSolidList"/>
    <dgm:cxn modelId="{4AE971C8-E22E-4EB3-AC9B-4B119DD3A9CD}" srcId="{0D45D94F-04A2-4F2C-A88F-6681BF544146}" destId="{2E9ABAD9-A6CF-40EF-A404-60336755ECF4}" srcOrd="2" destOrd="0" parTransId="{341E4292-E574-45C6-A020-369745141F3E}" sibTransId="{D1CC62E8-9638-4932-B182-0FDCA7F7128A}"/>
    <dgm:cxn modelId="{D570FC10-EF78-445A-973B-940971BB2C55}" type="presParOf" srcId="{7D105BD3-56B4-4196-8302-8D2136A21AB7}" destId="{C8A5F164-CFCE-4B50-9D08-687D13BA4D92}" srcOrd="0" destOrd="0" presId="urn:microsoft.com/office/officeart/2018/2/layout/IconVerticalSolidList"/>
    <dgm:cxn modelId="{6A61896C-124A-4218-AF36-47B209EF0C73}" type="presParOf" srcId="{C8A5F164-CFCE-4B50-9D08-687D13BA4D92}" destId="{D5004492-4231-4C19-80AE-F237C621FA5E}" srcOrd="0" destOrd="0" presId="urn:microsoft.com/office/officeart/2018/2/layout/IconVerticalSolidList"/>
    <dgm:cxn modelId="{C9473536-3795-4EAF-82CC-6618F05FEECF}" type="presParOf" srcId="{C8A5F164-CFCE-4B50-9D08-687D13BA4D92}" destId="{8477D799-75D5-4322-96EC-EF5521AE4799}" srcOrd="1" destOrd="0" presId="urn:microsoft.com/office/officeart/2018/2/layout/IconVerticalSolidList"/>
    <dgm:cxn modelId="{DC42BB4D-77F2-452E-AA76-2879E4B51DDF}" type="presParOf" srcId="{C8A5F164-CFCE-4B50-9D08-687D13BA4D92}" destId="{F071003B-EA3A-4FC6-99C1-3C25D15597BB}" srcOrd="2" destOrd="0" presId="urn:microsoft.com/office/officeart/2018/2/layout/IconVerticalSolidList"/>
    <dgm:cxn modelId="{2C6AC7A4-DF61-442E-A6F6-0107B46539BA}" type="presParOf" srcId="{C8A5F164-CFCE-4B50-9D08-687D13BA4D92}" destId="{FF092017-1ADE-4356-B7F9-CCDDFD5223F4}" srcOrd="3" destOrd="0" presId="urn:microsoft.com/office/officeart/2018/2/layout/IconVerticalSolidList"/>
    <dgm:cxn modelId="{2476BCB5-FCF3-4CCF-A4B3-A0A6A9106763}" type="presParOf" srcId="{7D105BD3-56B4-4196-8302-8D2136A21AB7}" destId="{2E6E2927-1714-4885-92BD-306D40D57A51}" srcOrd="1" destOrd="0" presId="urn:microsoft.com/office/officeart/2018/2/layout/IconVerticalSolidList"/>
    <dgm:cxn modelId="{1BCCEE37-1585-4824-A2C0-D23F4CEF3926}" type="presParOf" srcId="{7D105BD3-56B4-4196-8302-8D2136A21AB7}" destId="{600CEDF3-B61C-4EAD-AD81-E8F35904184A}" srcOrd="2" destOrd="0" presId="urn:microsoft.com/office/officeart/2018/2/layout/IconVerticalSolidList"/>
    <dgm:cxn modelId="{52F87690-11B2-40FC-A6C3-340D1AF5243E}" type="presParOf" srcId="{600CEDF3-B61C-4EAD-AD81-E8F35904184A}" destId="{29D53CF7-0DD7-403F-AA57-8011B77E4FC8}" srcOrd="0" destOrd="0" presId="urn:microsoft.com/office/officeart/2018/2/layout/IconVerticalSolidList"/>
    <dgm:cxn modelId="{8BBD10FE-2FCB-47F5-B276-CCF9D37291C7}" type="presParOf" srcId="{600CEDF3-B61C-4EAD-AD81-E8F35904184A}" destId="{51B8599E-C0EA-4B2E-B0C2-C38979CE4F52}" srcOrd="1" destOrd="0" presId="urn:microsoft.com/office/officeart/2018/2/layout/IconVerticalSolidList"/>
    <dgm:cxn modelId="{0AE326EC-3015-49FA-919E-53A9775557CC}" type="presParOf" srcId="{600CEDF3-B61C-4EAD-AD81-E8F35904184A}" destId="{1BD1FCD7-0B91-45AE-921B-D8CC4DE9D718}" srcOrd="2" destOrd="0" presId="urn:microsoft.com/office/officeart/2018/2/layout/IconVerticalSolidList"/>
    <dgm:cxn modelId="{78C4DC98-55D4-468D-B359-6536F4BD8229}" type="presParOf" srcId="{600CEDF3-B61C-4EAD-AD81-E8F35904184A}" destId="{3D050427-316D-4780-9E62-51AF522AACF3}" srcOrd="3" destOrd="0" presId="urn:microsoft.com/office/officeart/2018/2/layout/IconVerticalSolidList"/>
    <dgm:cxn modelId="{2B153E5D-C92D-462A-A435-36DDD2DFD2F1}" type="presParOf" srcId="{7D105BD3-56B4-4196-8302-8D2136A21AB7}" destId="{3DCD70D8-BDB0-4647-B45B-8089D2AEA47A}" srcOrd="3" destOrd="0" presId="urn:microsoft.com/office/officeart/2018/2/layout/IconVerticalSolidList"/>
    <dgm:cxn modelId="{A04B4FEC-2C6D-416F-B771-1D3C52ABE6F7}" type="presParOf" srcId="{7D105BD3-56B4-4196-8302-8D2136A21AB7}" destId="{6E41E637-3DE4-4215-9489-78750CB1993B}" srcOrd="4" destOrd="0" presId="urn:microsoft.com/office/officeart/2018/2/layout/IconVerticalSolidList"/>
    <dgm:cxn modelId="{C0312CF7-A625-4278-87D3-B271E04750CF}" type="presParOf" srcId="{6E41E637-3DE4-4215-9489-78750CB1993B}" destId="{4EFADC77-C3E0-41C9-8356-F5A310FDA0F9}" srcOrd="0" destOrd="0" presId="urn:microsoft.com/office/officeart/2018/2/layout/IconVerticalSolidList"/>
    <dgm:cxn modelId="{1D88D908-FDF8-41AA-B444-E78AC2836815}" type="presParOf" srcId="{6E41E637-3DE4-4215-9489-78750CB1993B}" destId="{38E8D990-4E1F-4EF6-9B50-8AE8622ED2AA}" srcOrd="1" destOrd="0" presId="urn:microsoft.com/office/officeart/2018/2/layout/IconVerticalSolidList"/>
    <dgm:cxn modelId="{B9400AB6-573A-4130-BE8F-24965C4E0F49}" type="presParOf" srcId="{6E41E637-3DE4-4215-9489-78750CB1993B}" destId="{D4138E10-3EC5-47D6-944B-6924AFB913BF}" srcOrd="2" destOrd="0" presId="urn:microsoft.com/office/officeart/2018/2/layout/IconVerticalSolidList"/>
    <dgm:cxn modelId="{CF823D15-2502-49C4-A63D-CA6872E0B50F}" type="presParOf" srcId="{6E41E637-3DE4-4215-9489-78750CB1993B}" destId="{131A0E4E-1691-4256-85F2-FBEF07DC5F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DDAAC-8D1D-44A0-A614-716F06D160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4A8925-974B-4C1D-BA05-8EFA8020AA61}">
      <dgm:prSet/>
      <dgm:spPr/>
      <dgm:t>
        <a:bodyPr/>
        <a:lstStyle/>
        <a:p>
          <a:r>
            <a:rPr lang="en-US"/>
            <a:t>Version control is the management of changes to documents, primarily computer programs. </a:t>
          </a:r>
        </a:p>
      </dgm:t>
    </dgm:pt>
    <dgm:pt modelId="{8C1FB55C-8331-4EA1-962B-B9AEC5DD2CEB}" type="parTrans" cxnId="{76032856-85DB-4B36-94BA-93CE322BD5AE}">
      <dgm:prSet/>
      <dgm:spPr/>
      <dgm:t>
        <a:bodyPr/>
        <a:lstStyle/>
        <a:p>
          <a:endParaRPr lang="en-US"/>
        </a:p>
      </dgm:t>
    </dgm:pt>
    <dgm:pt modelId="{A01D211F-CF79-41C8-B793-9070BD3DB3A0}" type="sibTrans" cxnId="{76032856-85DB-4B36-94BA-93CE322BD5AE}">
      <dgm:prSet/>
      <dgm:spPr/>
      <dgm:t>
        <a:bodyPr/>
        <a:lstStyle/>
        <a:p>
          <a:endParaRPr lang="en-US"/>
        </a:p>
      </dgm:t>
    </dgm:pt>
    <dgm:pt modelId="{6A984FCA-1774-4700-9677-F5CE6B993403}">
      <dgm:prSet/>
      <dgm:spPr/>
      <dgm:t>
        <a:bodyPr/>
        <a:lstStyle/>
        <a:p>
          <a:r>
            <a:rPr lang="en-US"/>
            <a:t>Also known as revision control or source control. </a:t>
          </a:r>
        </a:p>
      </dgm:t>
    </dgm:pt>
    <dgm:pt modelId="{F4DB5D46-8A5A-45EF-B0FD-9D071F81E6C8}" type="parTrans" cxnId="{C8C81022-EEF6-422D-841F-F95F5B35EECA}">
      <dgm:prSet/>
      <dgm:spPr/>
      <dgm:t>
        <a:bodyPr/>
        <a:lstStyle/>
        <a:p>
          <a:endParaRPr lang="en-US"/>
        </a:p>
      </dgm:t>
    </dgm:pt>
    <dgm:pt modelId="{A0A42943-9AD2-42BF-9101-7FDAE73967C4}" type="sibTrans" cxnId="{C8C81022-EEF6-422D-841F-F95F5B35EECA}">
      <dgm:prSet/>
      <dgm:spPr/>
      <dgm:t>
        <a:bodyPr/>
        <a:lstStyle/>
        <a:p>
          <a:endParaRPr lang="en-US"/>
        </a:p>
      </dgm:t>
    </dgm:pt>
    <dgm:pt modelId="{D78C7851-46C2-4A06-BBC5-F1C4A03A7FCF}">
      <dgm:prSet/>
      <dgm:spPr/>
      <dgm:t>
        <a:bodyPr/>
        <a:lstStyle/>
        <a:p>
          <a:r>
            <a:rPr lang="en-US"/>
            <a:t>Examples: git, mercurial, subversion</a:t>
          </a:r>
        </a:p>
      </dgm:t>
    </dgm:pt>
    <dgm:pt modelId="{AABCB90A-54B6-4BCF-9871-09FB149DADD1}" type="parTrans" cxnId="{3D44D743-BC9E-4F30-B903-2E9686629D93}">
      <dgm:prSet/>
      <dgm:spPr/>
      <dgm:t>
        <a:bodyPr/>
        <a:lstStyle/>
        <a:p>
          <a:endParaRPr lang="en-US"/>
        </a:p>
      </dgm:t>
    </dgm:pt>
    <dgm:pt modelId="{7E05BE7D-D737-4B84-B539-C9668D4DB496}" type="sibTrans" cxnId="{3D44D743-BC9E-4F30-B903-2E9686629D93}">
      <dgm:prSet/>
      <dgm:spPr/>
      <dgm:t>
        <a:bodyPr/>
        <a:lstStyle/>
        <a:p>
          <a:endParaRPr lang="en-US"/>
        </a:p>
      </dgm:t>
    </dgm:pt>
    <dgm:pt modelId="{3463E5F9-F27C-4405-B549-341C5EC15ED1}" type="pres">
      <dgm:prSet presAssocID="{101DDAAC-8D1D-44A0-A614-716F06D16042}" presName="root" presStyleCnt="0">
        <dgm:presLayoutVars>
          <dgm:dir/>
          <dgm:resizeHandles val="exact"/>
        </dgm:presLayoutVars>
      </dgm:prSet>
      <dgm:spPr/>
    </dgm:pt>
    <dgm:pt modelId="{0131965F-A844-4203-8D20-C0BE575F761E}" type="pres">
      <dgm:prSet presAssocID="{354A8925-974B-4C1D-BA05-8EFA8020AA61}" presName="compNode" presStyleCnt="0"/>
      <dgm:spPr/>
    </dgm:pt>
    <dgm:pt modelId="{4ACEECC8-25F2-4060-BF32-25D432987F29}" type="pres">
      <dgm:prSet presAssocID="{354A8925-974B-4C1D-BA05-8EFA8020AA61}" presName="bgRect" presStyleLbl="bgShp" presStyleIdx="0" presStyleCnt="3"/>
      <dgm:spPr/>
    </dgm:pt>
    <dgm:pt modelId="{401457F4-85BB-4468-8362-FF1603EE306D}" type="pres">
      <dgm:prSet presAssocID="{354A8925-974B-4C1D-BA05-8EFA8020AA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B7FE162-9DDE-4CE8-AEA6-42FA3FAFD57F}" type="pres">
      <dgm:prSet presAssocID="{354A8925-974B-4C1D-BA05-8EFA8020AA61}" presName="spaceRect" presStyleCnt="0"/>
      <dgm:spPr/>
    </dgm:pt>
    <dgm:pt modelId="{0F59ACD8-C5B1-436E-B33D-0D16B850AE57}" type="pres">
      <dgm:prSet presAssocID="{354A8925-974B-4C1D-BA05-8EFA8020AA61}" presName="parTx" presStyleLbl="revTx" presStyleIdx="0" presStyleCnt="3">
        <dgm:presLayoutVars>
          <dgm:chMax val="0"/>
          <dgm:chPref val="0"/>
        </dgm:presLayoutVars>
      </dgm:prSet>
      <dgm:spPr/>
    </dgm:pt>
    <dgm:pt modelId="{DDF3F794-37C4-4FA0-B0CD-912F917C29F0}" type="pres">
      <dgm:prSet presAssocID="{A01D211F-CF79-41C8-B793-9070BD3DB3A0}" presName="sibTrans" presStyleCnt="0"/>
      <dgm:spPr/>
    </dgm:pt>
    <dgm:pt modelId="{BD2D3D2B-02E6-4473-B426-623289B82E86}" type="pres">
      <dgm:prSet presAssocID="{6A984FCA-1774-4700-9677-F5CE6B993403}" presName="compNode" presStyleCnt="0"/>
      <dgm:spPr/>
    </dgm:pt>
    <dgm:pt modelId="{276453FD-9920-409D-A185-FA966B8F9DB5}" type="pres">
      <dgm:prSet presAssocID="{6A984FCA-1774-4700-9677-F5CE6B993403}" presName="bgRect" presStyleLbl="bgShp" presStyleIdx="1" presStyleCnt="3"/>
      <dgm:spPr/>
    </dgm:pt>
    <dgm:pt modelId="{3503FDD9-D4F3-4DAC-A9DB-605343D1FEF8}" type="pres">
      <dgm:prSet presAssocID="{6A984FCA-1774-4700-9677-F5CE6B993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Extinguisher"/>
        </a:ext>
      </dgm:extLst>
    </dgm:pt>
    <dgm:pt modelId="{25B64693-3454-47F6-9B67-3E56E596BC8C}" type="pres">
      <dgm:prSet presAssocID="{6A984FCA-1774-4700-9677-F5CE6B993403}" presName="spaceRect" presStyleCnt="0"/>
      <dgm:spPr/>
    </dgm:pt>
    <dgm:pt modelId="{924717C7-A580-4712-ACB7-DB1240663A6E}" type="pres">
      <dgm:prSet presAssocID="{6A984FCA-1774-4700-9677-F5CE6B993403}" presName="parTx" presStyleLbl="revTx" presStyleIdx="1" presStyleCnt="3">
        <dgm:presLayoutVars>
          <dgm:chMax val="0"/>
          <dgm:chPref val="0"/>
        </dgm:presLayoutVars>
      </dgm:prSet>
      <dgm:spPr/>
    </dgm:pt>
    <dgm:pt modelId="{79433B41-FA70-4E2F-90A2-98005437C304}" type="pres">
      <dgm:prSet presAssocID="{A0A42943-9AD2-42BF-9101-7FDAE73967C4}" presName="sibTrans" presStyleCnt="0"/>
      <dgm:spPr/>
    </dgm:pt>
    <dgm:pt modelId="{6CBDFA10-0A92-4499-85EA-35CA3C880191}" type="pres">
      <dgm:prSet presAssocID="{D78C7851-46C2-4A06-BBC5-F1C4A03A7FCF}" presName="compNode" presStyleCnt="0"/>
      <dgm:spPr/>
    </dgm:pt>
    <dgm:pt modelId="{57FEF506-C36F-4A5C-8BAF-B3427201A03E}" type="pres">
      <dgm:prSet presAssocID="{D78C7851-46C2-4A06-BBC5-F1C4A03A7FCF}" presName="bgRect" presStyleLbl="bgShp" presStyleIdx="2" presStyleCnt="3"/>
      <dgm:spPr/>
    </dgm:pt>
    <dgm:pt modelId="{F3D2CA9E-D2B9-4606-ABA0-F77047D4D5C3}" type="pres">
      <dgm:prSet presAssocID="{D78C7851-46C2-4A06-BBC5-F1C4A03A7F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54AA61C-6B32-4FD6-82D8-EFE7A8D7DA2E}" type="pres">
      <dgm:prSet presAssocID="{D78C7851-46C2-4A06-BBC5-F1C4A03A7FCF}" presName="spaceRect" presStyleCnt="0"/>
      <dgm:spPr/>
    </dgm:pt>
    <dgm:pt modelId="{03CF94C0-CE7F-4FF5-9A5E-31E0381EB1B6}" type="pres">
      <dgm:prSet presAssocID="{D78C7851-46C2-4A06-BBC5-F1C4A03A7F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C81022-EEF6-422D-841F-F95F5B35EECA}" srcId="{101DDAAC-8D1D-44A0-A614-716F06D16042}" destId="{6A984FCA-1774-4700-9677-F5CE6B993403}" srcOrd="1" destOrd="0" parTransId="{F4DB5D46-8A5A-45EF-B0FD-9D071F81E6C8}" sibTransId="{A0A42943-9AD2-42BF-9101-7FDAE73967C4}"/>
    <dgm:cxn modelId="{88F15B30-929C-4418-A06D-EE3F9D65A992}" type="presOf" srcId="{6A984FCA-1774-4700-9677-F5CE6B993403}" destId="{924717C7-A580-4712-ACB7-DB1240663A6E}" srcOrd="0" destOrd="0" presId="urn:microsoft.com/office/officeart/2018/2/layout/IconVerticalSolidList"/>
    <dgm:cxn modelId="{3D44D743-BC9E-4F30-B903-2E9686629D93}" srcId="{101DDAAC-8D1D-44A0-A614-716F06D16042}" destId="{D78C7851-46C2-4A06-BBC5-F1C4A03A7FCF}" srcOrd="2" destOrd="0" parTransId="{AABCB90A-54B6-4BCF-9871-09FB149DADD1}" sibTransId="{7E05BE7D-D737-4B84-B539-C9668D4DB496}"/>
    <dgm:cxn modelId="{76032856-85DB-4B36-94BA-93CE322BD5AE}" srcId="{101DDAAC-8D1D-44A0-A614-716F06D16042}" destId="{354A8925-974B-4C1D-BA05-8EFA8020AA61}" srcOrd="0" destOrd="0" parTransId="{8C1FB55C-8331-4EA1-962B-B9AEC5DD2CEB}" sibTransId="{A01D211F-CF79-41C8-B793-9070BD3DB3A0}"/>
    <dgm:cxn modelId="{59D23BDF-ECBB-47BD-87AE-CE2E4BE6D967}" type="presOf" srcId="{101DDAAC-8D1D-44A0-A614-716F06D16042}" destId="{3463E5F9-F27C-4405-B549-341C5EC15ED1}" srcOrd="0" destOrd="0" presId="urn:microsoft.com/office/officeart/2018/2/layout/IconVerticalSolidList"/>
    <dgm:cxn modelId="{BD8052F1-95B5-4C86-9F41-536EBD89BB70}" type="presOf" srcId="{D78C7851-46C2-4A06-BBC5-F1C4A03A7FCF}" destId="{03CF94C0-CE7F-4FF5-9A5E-31E0381EB1B6}" srcOrd="0" destOrd="0" presId="urn:microsoft.com/office/officeart/2018/2/layout/IconVerticalSolidList"/>
    <dgm:cxn modelId="{8E9D04F4-5CDA-4A61-A80E-43CCBDCCD9F0}" type="presOf" srcId="{354A8925-974B-4C1D-BA05-8EFA8020AA61}" destId="{0F59ACD8-C5B1-436E-B33D-0D16B850AE57}" srcOrd="0" destOrd="0" presId="urn:microsoft.com/office/officeart/2018/2/layout/IconVerticalSolidList"/>
    <dgm:cxn modelId="{26F36A20-A312-484C-9D40-93F1B25FFFE4}" type="presParOf" srcId="{3463E5F9-F27C-4405-B549-341C5EC15ED1}" destId="{0131965F-A844-4203-8D20-C0BE575F761E}" srcOrd="0" destOrd="0" presId="urn:microsoft.com/office/officeart/2018/2/layout/IconVerticalSolidList"/>
    <dgm:cxn modelId="{91790838-DEA0-479A-813C-CC3E60D153FE}" type="presParOf" srcId="{0131965F-A844-4203-8D20-C0BE575F761E}" destId="{4ACEECC8-25F2-4060-BF32-25D432987F29}" srcOrd="0" destOrd="0" presId="urn:microsoft.com/office/officeart/2018/2/layout/IconVerticalSolidList"/>
    <dgm:cxn modelId="{1515C0F9-F82A-4D04-9125-A52E75BA8435}" type="presParOf" srcId="{0131965F-A844-4203-8D20-C0BE575F761E}" destId="{401457F4-85BB-4468-8362-FF1603EE306D}" srcOrd="1" destOrd="0" presId="urn:microsoft.com/office/officeart/2018/2/layout/IconVerticalSolidList"/>
    <dgm:cxn modelId="{8F6F8565-352D-48A2-AB63-F11E6052DE30}" type="presParOf" srcId="{0131965F-A844-4203-8D20-C0BE575F761E}" destId="{3B7FE162-9DDE-4CE8-AEA6-42FA3FAFD57F}" srcOrd="2" destOrd="0" presId="urn:microsoft.com/office/officeart/2018/2/layout/IconVerticalSolidList"/>
    <dgm:cxn modelId="{E7D3E849-D594-478D-85DD-E720E0566E15}" type="presParOf" srcId="{0131965F-A844-4203-8D20-C0BE575F761E}" destId="{0F59ACD8-C5B1-436E-B33D-0D16B850AE57}" srcOrd="3" destOrd="0" presId="urn:microsoft.com/office/officeart/2018/2/layout/IconVerticalSolidList"/>
    <dgm:cxn modelId="{7DB5527E-52F7-4FA8-BBB0-08307489DF1C}" type="presParOf" srcId="{3463E5F9-F27C-4405-B549-341C5EC15ED1}" destId="{DDF3F794-37C4-4FA0-B0CD-912F917C29F0}" srcOrd="1" destOrd="0" presId="urn:microsoft.com/office/officeart/2018/2/layout/IconVerticalSolidList"/>
    <dgm:cxn modelId="{847A7C65-05F8-4F7C-BDD3-99CF1E5EB25C}" type="presParOf" srcId="{3463E5F9-F27C-4405-B549-341C5EC15ED1}" destId="{BD2D3D2B-02E6-4473-B426-623289B82E86}" srcOrd="2" destOrd="0" presId="urn:microsoft.com/office/officeart/2018/2/layout/IconVerticalSolidList"/>
    <dgm:cxn modelId="{F6C682F0-870D-4C91-8BCC-FBB1681C9802}" type="presParOf" srcId="{BD2D3D2B-02E6-4473-B426-623289B82E86}" destId="{276453FD-9920-409D-A185-FA966B8F9DB5}" srcOrd="0" destOrd="0" presId="urn:microsoft.com/office/officeart/2018/2/layout/IconVerticalSolidList"/>
    <dgm:cxn modelId="{B367D748-4D28-4B1B-B9CF-BFD1E95B55B9}" type="presParOf" srcId="{BD2D3D2B-02E6-4473-B426-623289B82E86}" destId="{3503FDD9-D4F3-4DAC-A9DB-605343D1FEF8}" srcOrd="1" destOrd="0" presId="urn:microsoft.com/office/officeart/2018/2/layout/IconVerticalSolidList"/>
    <dgm:cxn modelId="{228BF87B-1A27-414C-B271-F94012355509}" type="presParOf" srcId="{BD2D3D2B-02E6-4473-B426-623289B82E86}" destId="{25B64693-3454-47F6-9B67-3E56E596BC8C}" srcOrd="2" destOrd="0" presId="urn:microsoft.com/office/officeart/2018/2/layout/IconVerticalSolidList"/>
    <dgm:cxn modelId="{87D0B255-9448-4539-984F-665C4892A3EB}" type="presParOf" srcId="{BD2D3D2B-02E6-4473-B426-623289B82E86}" destId="{924717C7-A580-4712-ACB7-DB1240663A6E}" srcOrd="3" destOrd="0" presId="urn:microsoft.com/office/officeart/2018/2/layout/IconVerticalSolidList"/>
    <dgm:cxn modelId="{7EC32938-9F25-41D8-8F5A-9908B96129E2}" type="presParOf" srcId="{3463E5F9-F27C-4405-B549-341C5EC15ED1}" destId="{79433B41-FA70-4E2F-90A2-98005437C304}" srcOrd="3" destOrd="0" presId="urn:microsoft.com/office/officeart/2018/2/layout/IconVerticalSolidList"/>
    <dgm:cxn modelId="{8CC4C181-FF73-42DF-85F8-CA081B78C5E1}" type="presParOf" srcId="{3463E5F9-F27C-4405-B549-341C5EC15ED1}" destId="{6CBDFA10-0A92-4499-85EA-35CA3C880191}" srcOrd="4" destOrd="0" presId="urn:microsoft.com/office/officeart/2018/2/layout/IconVerticalSolidList"/>
    <dgm:cxn modelId="{6690DCB6-2BFB-416E-BB59-63FCA76D4F02}" type="presParOf" srcId="{6CBDFA10-0A92-4499-85EA-35CA3C880191}" destId="{57FEF506-C36F-4A5C-8BAF-B3427201A03E}" srcOrd="0" destOrd="0" presId="urn:microsoft.com/office/officeart/2018/2/layout/IconVerticalSolidList"/>
    <dgm:cxn modelId="{7810E7F6-0829-4494-826C-601E4B43E654}" type="presParOf" srcId="{6CBDFA10-0A92-4499-85EA-35CA3C880191}" destId="{F3D2CA9E-D2B9-4606-ABA0-F77047D4D5C3}" srcOrd="1" destOrd="0" presId="urn:microsoft.com/office/officeart/2018/2/layout/IconVerticalSolidList"/>
    <dgm:cxn modelId="{093D35AC-84AD-401F-8E57-1C4851E32FF9}" type="presParOf" srcId="{6CBDFA10-0A92-4499-85EA-35CA3C880191}" destId="{C54AA61C-6B32-4FD6-82D8-EFE7A8D7DA2E}" srcOrd="2" destOrd="0" presId="urn:microsoft.com/office/officeart/2018/2/layout/IconVerticalSolidList"/>
    <dgm:cxn modelId="{C224227E-21A0-4573-ABF8-A9FD5D448884}" type="presParOf" srcId="{6CBDFA10-0A92-4499-85EA-35CA3C880191}" destId="{03CF94C0-CE7F-4FF5-9A5E-31E0381EB1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DE4D15-0E79-44D1-AD30-E7BAD9EB9E2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A0EF64-B95F-4842-8AA4-BB90EF107F96}">
      <dgm:prSet/>
      <dgm:spPr/>
      <dgm:t>
        <a:bodyPr/>
        <a:lstStyle/>
        <a:p>
          <a:r>
            <a:rPr lang="en-US"/>
            <a:t>Things you’ll need: </a:t>
          </a:r>
        </a:p>
      </dgm:t>
    </dgm:pt>
    <dgm:pt modelId="{0BF14863-AD6F-443A-BCCB-07B7D3DE112A}" type="parTrans" cxnId="{0DA2B87D-AA22-4D41-BFCE-0758C58E1FC3}">
      <dgm:prSet/>
      <dgm:spPr/>
      <dgm:t>
        <a:bodyPr/>
        <a:lstStyle/>
        <a:p>
          <a:endParaRPr lang="en-US"/>
        </a:p>
      </dgm:t>
    </dgm:pt>
    <dgm:pt modelId="{61CE2F57-B386-4A10-B23C-7CDC1AEAF6EF}" type="sibTrans" cxnId="{0DA2B87D-AA22-4D41-BFCE-0758C58E1FC3}">
      <dgm:prSet/>
      <dgm:spPr/>
      <dgm:t>
        <a:bodyPr/>
        <a:lstStyle/>
        <a:p>
          <a:endParaRPr lang="en-US"/>
        </a:p>
      </dgm:t>
    </dgm:pt>
    <dgm:pt modelId="{2E403661-4BF6-4A8F-816E-239C65C287B2}">
      <dgm:prSet/>
      <dgm:spPr/>
      <dgm:t>
        <a:bodyPr/>
        <a:lstStyle/>
        <a:p>
          <a:r>
            <a:rPr lang="en-US"/>
            <a:t>You need Git installed on your system, and you can access it in a UNIX Terminal, either the Terminal on the Mac or Git Bash on Windows. </a:t>
          </a:r>
        </a:p>
      </dgm:t>
    </dgm:pt>
    <dgm:pt modelId="{64BDE48A-A4D5-49FD-9498-0C8572289D75}" type="parTrans" cxnId="{5A7FC075-8808-4C88-AF0D-E379D550ECE4}">
      <dgm:prSet/>
      <dgm:spPr/>
      <dgm:t>
        <a:bodyPr/>
        <a:lstStyle/>
        <a:p>
          <a:endParaRPr lang="en-US"/>
        </a:p>
      </dgm:t>
    </dgm:pt>
    <dgm:pt modelId="{201FB7D1-9120-4690-B17E-4983B48D5578}" type="sibTrans" cxnId="{5A7FC075-8808-4C88-AF0D-E379D550ECE4}">
      <dgm:prSet/>
      <dgm:spPr/>
      <dgm:t>
        <a:bodyPr/>
        <a:lstStyle/>
        <a:p>
          <a:endParaRPr lang="en-US"/>
        </a:p>
      </dgm:t>
    </dgm:pt>
    <dgm:pt modelId="{2B117B7C-2DDA-412A-9DDD-638992FA4680}">
      <dgm:prSet/>
      <dgm:spPr/>
      <dgm:t>
        <a:bodyPr/>
        <a:lstStyle/>
        <a:p>
          <a:r>
            <a:rPr lang="en-US"/>
            <a:t>Download Git from the following link:</a:t>
          </a:r>
        </a:p>
      </dgm:t>
    </dgm:pt>
    <dgm:pt modelId="{D80622E3-ACC6-4862-920E-9843957687E1}" type="parTrans" cxnId="{9CDE1AEF-327D-44DE-8F67-B734FE16C2AF}">
      <dgm:prSet/>
      <dgm:spPr/>
      <dgm:t>
        <a:bodyPr/>
        <a:lstStyle/>
        <a:p>
          <a:endParaRPr lang="en-US"/>
        </a:p>
      </dgm:t>
    </dgm:pt>
    <dgm:pt modelId="{32BA18BF-B927-4532-BEA2-304A0B452357}" type="sibTrans" cxnId="{9CDE1AEF-327D-44DE-8F67-B734FE16C2AF}">
      <dgm:prSet/>
      <dgm:spPr/>
      <dgm:t>
        <a:bodyPr/>
        <a:lstStyle/>
        <a:p>
          <a:endParaRPr lang="en-US"/>
        </a:p>
      </dgm:t>
    </dgm:pt>
    <dgm:pt modelId="{AB5E8C58-AD1A-420D-AFD3-1CE9820F9DE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https://git-scm.com/downloads</a:t>
          </a:r>
          <a:endParaRPr lang="en-US"/>
        </a:p>
      </dgm:t>
    </dgm:pt>
    <dgm:pt modelId="{114730D2-749F-4A1F-A4C9-FB9945314387}" type="parTrans" cxnId="{1D135A05-37D4-4AFA-822D-98E1E6BD70FB}">
      <dgm:prSet/>
      <dgm:spPr/>
      <dgm:t>
        <a:bodyPr/>
        <a:lstStyle/>
        <a:p>
          <a:endParaRPr lang="en-US"/>
        </a:p>
      </dgm:t>
    </dgm:pt>
    <dgm:pt modelId="{FD168303-C629-4C93-A1BC-13A1347B7255}" type="sibTrans" cxnId="{1D135A05-37D4-4AFA-822D-98E1E6BD70FB}">
      <dgm:prSet/>
      <dgm:spPr/>
      <dgm:t>
        <a:bodyPr/>
        <a:lstStyle/>
        <a:p>
          <a:endParaRPr lang="en-US"/>
        </a:p>
      </dgm:t>
    </dgm:pt>
    <dgm:pt modelId="{C587394F-A269-4FA8-A251-883A20C856FB}" type="pres">
      <dgm:prSet presAssocID="{8FDE4D15-0E79-44D1-AD30-E7BAD9EB9E22}" presName="linear" presStyleCnt="0">
        <dgm:presLayoutVars>
          <dgm:animLvl val="lvl"/>
          <dgm:resizeHandles val="exact"/>
        </dgm:presLayoutVars>
      </dgm:prSet>
      <dgm:spPr/>
    </dgm:pt>
    <dgm:pt modelId="{A1583C7C-943D-42E2-878A-FD95BD9C6F20}" type="pres">
      <dgm:prSet presAssocID="{21A0EF64-B95F-4842-8AA4-BB90EF107F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F707C3-FC64-4E12-A99E-640D68E5BE6C}" type="pres">
      <dgm:prSet presAssocID="{21A0EF64-B95F-4842-8AA4-BB90EF107F96}" presName="childText" presStyleLbl="revTx" presStyleIdx="0" presStyleCnt="1">
        <dgm:presLayoutVars>
          <dgm:bulletEnabled val="1"/>
        </dgm:presLayoutVars>
      </dgm:prSet>
      <dgm:spPr/>
    </dgm:pt>
    <dgm:pt modelId="{9A71CD1C-303B-4BED-8503-64933CD740EE}" type="pres">
      <dgm:prSet presAssocID="{AB5E8C58-AD1A-420D-AFD3-1CE9820F9DE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D135A05-37D4-4AFA-822D-98E1E6BD70FB}" srcId="{8FDE4D15-0E79-44D1-AD30-E7BAD9EB9E22}" destId="{AB5E8C58-AD1A-420D-AFD3-1CE9820F9DEB}" srcOrd="1" destOrd="0" parTransId="{114730D2-749F-4A1F-A4C9-FB9945314387}" sibTransId="{FD168303-C629-4C93-A1BC-13A1347B7255}"/>
    <dgm:cxn modelId="{E9C33C47-1C16-41CF-8866-16606ABD7E80}" type="presOf" srcId="{21A0EF64-B95F-4842-8AA4-BB90EF107F96}" destId="{A1583C7C-943D-42E2-878A-FD95BD9C6F20}" srcOrd="0" destOrd="0" presId="urn:microsoft.com/office/officeart/2005/8/layout/vList2"/>
    <dgm:cxn modelId="{5A7FC075-8808-4C88-AF0D-E379D550ECE4}" srcId="{21A0EF64-B95F-4842-8AA4-BB90EF107F96}" destId="{2E403661-4BF6-4A8F-816E-239C65C287B2}" srcOrd="0" destOrd="0" parTransId="{64BDE48A-A4D5-49FD-9498-0C8572289D75}" sibTransId="{201FB7D1-9120-4690-B17E-4983B48D5578}"/>
    <dgm:cxn modelId="{0DA2B87D-AA22-4D41-BFCE-0758C58E1FC3}" srcId="{8FDE4D15-0E79-44D1-AD30-E7BAD9EB9E22}" destId="{21A0EF64-B95F-4842-8AA4-BB90EF107F96}" srcOrd="0" destOrd="0" parTransId="{0BF14863-AD6F-443A-BCCB-07B7D3DE112A}" sibTransId="{61CE2F57-B386-4A10-B23C-7CDC1AEAF6EF}"/>
    <dgm:cxn modelId="{DE66E18E-E414-4E8C-AABD-662ECD21DAEF}" type="presOf" srcId="{2B117B7C-2DDA-412A-9DDD-638992FA4680}" destId="{48F707C3-FC64-4E12-A99E-640D68E5BE6C}" srcOrd="0" destOrd="1" presId="urn:microsoft.com/office/officeart/2005/8/layout/vList2"/>
    <dgm:cxn modelId="{9B22B594-770D-4287-B3C4-BCD941B67965}" type="presOf" srcId="{2E403661-4BF6-4A8F-816E-239C65C287B2}" destId="{48F707C3-FC64-4E12-A99E-640D68E5BE6C}" srcOrd="0" destOrd="0" presId="urn:microsoft.com/office/officeart/2005/8/layout/vList2"/>
    <dgm:cxn modelId="{120232D3-3719-4CAA-81C1-9F2680B23042}" type="presOf" srcId="{AB5E8C58-AD1A-420D-AFD3-1CE9820F9DEB}" destId="{9A71CD1C-303B-4BED-8503-64933CD740EE}" srcOrd="0" destOrd="0" presId="urn:microsoft.com/office/officeart/2005/8/layout/vList2"/>
    <dgm:cxn modelId="{9CDE1AEF-327D-44DE-8F67-B734FE16C2AF}" srcId="{21A0EF64-B95F-4842-8AA4-BB90EF107F96}" destId="{2B117B7C-2DDA-412A-9DDD-638992FA4680}" srcOrd="1" destOrd="0" parTransId="{D80622E3-ACC6-4862-920E-9843957687E1}" sibTransId="{32BA18BF-B927-4532-BEA2-304A0B452357}"/>
    <dgm:cxn modelId="{4E5803F7-40D0-4F1B-8979-42CE5B5EA88D}" type="presOf" srcId="{8FDE4D15-0E79-44D1-AD30-E7BAD9EB9E22}" destId="{C587394F-A269-4FA8-A251-883A20C856FB}" srcOrd="0" destOrd="0" presId="urn:microsoft.com/office/officeart/2005/8/layout/vList2"/>
    <dgm:cxn modelId="{61EDA8D9-23F1-4774-A442-73A21E1DEC34}" type="presParOf" srcId="{C587394F-A269-4FA8-A251-883A20C856FB}" destId="{A1583C7C-943D-42E2-878A-FD95BD9C6F20}" srcOrd="0" destOrd="0" presId="urn:microsoft.com/office/officeart/2005/8/layout/vList2"/>
    <dgm:cxn modelId="{56C6F77E-80A1-4E35-AE1E-18D9D7FA6A0B}" type="presParOf" srcId="{C587394F-A269-4FA8-A251-883A20C856FB}" destId="{48F707C3-FC64-4E12-A99E-640D68E5BE6C}" srcOrd="1" destOrd="0" presId="urn:microsoft.com/office/officeart/2005/8/layout/vList2"/>
    <dgm:cxn modelId="{AD204ADE-F838-4DA4-98C3-8BAA7F21E804}" type="presParOf" srcId="{C587394F-A269-4FA8-A251-883A20C856FB}" destId="{9A71CD1C-303B-4BED-8503-64933CD740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07B5C0-0504-4E40-8CE1-6AF4953B4F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DDCBB74-9641-4C7F-9B9C-9C7752330A57}">
      <dgm:prSet/>
      <dgm:spPr/>
      <dgm:t>
        <a:bodyPr/>
        <a:lstStyle/>
        <a:p>
          <a:r>
            <a:rPr lang="en-US"/>
            <a:t>Version Control System (VCS) or (SCM)</a:t>
          </a:r>
        </a:p>
      </dgm:t>
    </dgm:pt>
    <dgm:pt modelId="{3B217821-72CD-45CC-BC8E-F742477439F6}" type="parTrans" cxnId="{B2E99B36-3E96-4C09-A425-C0BF0B6438C0}">
      <dgm:prSet/>
      <dgm:spPr/>
      <dgm:t>
        <a:bodyPr/>
        <a:lstStyle/>
        <a:p>
          <a:endParaRPr lang="en-US"/>
        </a:p>
      </dgm:t>
    </dgm:pt>
    <dgm:pt modelId="{D2F8C83E-FCFB-4568-9423-48F828747F97}" type="sibTrans" cxnId="{B2E99B36-3E96-4C09-A425-C0BF0B6438C0}">
      <dgm:prSet/>
      <dgm:spPr/>
      <dgm:t>
        <a:bodyPr/>
        <a:lstStyle/>
        <a:p>
          <a:endParaRPr lang="en-US"/>
        </a:p>
      </dgm:t>
    </dgm:pt>
    <dgm:pt modelId="{81FBBD07-261A-4BA3-AC1E-9B642796DAD6}">
      <dgm:prSet/>
      <dgm:spPr/>
      <dgm:t>
        <a:bodyPr/>
        <a:lstStyle/>
        <a:p>
          <a:r>
            <a:rPr lang="en-US"/>
            <a:t>Repository</a:t>
          </a:r>
        </a:p>
      </dgm:t>
    </dgm:pt>
    <dgm:pt modelId="{6376FAA2-1A46-4BA9-AEDE-7160E7860ABD}" type="parTrans" cxnId="{AD66A6D7-E856-4314-9D30-87E82DC3E34D}">
      <dgm:prSet/>
      <dgm:spPr/>
      <dgm:t>
        <a:bodyPr/>
        <a:lstStyle/>
        <a:p>
          <a:endParaRPr lang="en-US"/>
        </a:p>
      </dgm:t>
    </dgm:pt>
    <dgm:pt modelId="{155CB252-3E5B-491D-8D69-BD9267FB9AD7}" type="sibTrans" cxnId="{AD66A6D7-E856-4314-9D30-87E82DC3E34D}">
      <dgm:prSet/>
      <dgm:spPr/>
      <dgm:t>
        <a:bodyPr/>
        <a:lstStyle/>
        <a:p>
          <a:endParaRPr lang="en-US"/>
        </a:p>
      </dgm:t>
    </dgm:pt>
    <dgm:pt modelId="{29956BD6-FB40-4969-AE83-715A026B2229}">
      <dgm:prSet/>
      <dgm:spPr/>
      <dgm:t>
        <a:bodyPr/>
        <a:lstStyle/>
        <a:p>
          <a:r>
            <a:rPr lang="en-US"/>
            <a:t>Commit</a:t>
          </a:r>
        </a:p>
      </dgm:t>
    </dgm:pt>
    <dgm:pt modelId="{974B5220-6501-4F58-AD9D-9F4D4D31C17F}" type="parTrans" cxnId="{947D9926-8C3F-48D6-BC1E-46F345EB2B30}">
      <dgm:prSet/>
      <dgm:spPr/>
      <dgm:t>
        <a:bodyPr/>
        <a:lstStyle/>
        <a:p>
          <a:endParaRPr lang="en-US"/>
        </a:p>
      </dgm:t>
    </dgm:pt>
    <dgm:pt modelId="{6C340CB4-4EE2-42B0-9438-67BCDF7C4117}" type="sibTrans" cxnId="{947D9926-8C3F-48D6-BC1E-46F345EB2B30}">
      <dgm:prSet/>
      <dgm:spPr/>
      <dgm:t>
        <a:bodyPr/>
        <a:lstStyle/>
        <a:p>
          <a:endParaRPr lang="en-US"/>
        </a:p>
      </dgm:t>
    </dgm:pt>
    <dgm:pt modelId="{FC8E45B3-2051-4786-AE65-DD7DE34AD7B3}">
      <dgm:prSet/>
      <dgm:spPr/>
      <dgm:t>
        <a:bodyPr/>
        <a:lstStyle/>
        <a:p>
          <a:r>
            <a:rPr lang="en-US"/>
            <a:t>SHA</a:t>
          </a:r>
        </a:p>
      </dgm:t>
    </dgm:pt>
    <dgm:pt modelId="{BFC175F0-8803-4F64-873C-01BE420B0AAF}" type="parTrans" cxnId="{B25B1CCF-2851-4CAE-8091-DD7E1605676E}">
      <dgm:prSet/>
      <dgm:spPr/>
      <dgm:t>
        <a:bodyPr/>
        <a:lstStyle/>
        <a:p>
          <a:endParaRPr lang="en-US"/>
        </a:p>
      </dgm:t>
    </dgm:pt>
    <dgm:pt modelId="{CB4D14C9-68C8-4A9A-B571-5C4D9AD22726}" type="sibTrans" cxnId="{B25B1CCF-2851-4CAE-8091-DD7E1605676E}">
      <dgm:prSet/>
      <dgm:spPr/>
      <dgm:t>
        <a:bodyPr/>
        <a:lstStyle/>
        <a:p>
          <a:endParaRPr lang="en-US"/>
        </a:p>
      </dgm:t>
    </dgm:pt>
    <dgm:pt modelId="{D977DDE3-B02A-4C8C-9021-47F53DD6709E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AFDD098E-A92B-4094-A357-328F7049BD9D}" type="parTrans" cxnId="{F9E2B76B-999B-4967-BCEF-6309C4533371}">
      <dgm:prSet/>
      <dgm:spPr/>
      <dgm:t>
        <a:bodyPr/>
        <a:lstStyle/>
        <a:p>
          <a:endParaRPr lang="en-US"/>
        </a:p>
      </dgm:t>
    </dgm:pt>
    <dgm:pt modelId="{61D5011F-BEA4-4632-9D35-CEA3E3D3BE50}" type="sibTrans" cxnId="{F9E2B76B-999B-4967-BCEF-6309C4533371}">
      <dgm:prSet/>
      <dgm:spPr/>
      <dgm:t>
        <a:bodyPr/>
        <a:lstStyle/>
        <a:p>
          <a:endParaRPr lang="en-US"/>
        </a:p>
      </dgm:t>
    </dgm:pt>
    <dgm:pt modelId="{BFC40786-A0BF-41AB-B248-4E2366BE270B}">
      <dgm:prSet/>
      <dgm:spPr/>
      <dgm:t>
        <a:bodyPr/>
        <a:lstStyle/>
        <a:p>
          <a:r>
            <a:rPr lang="en-US"/>
            <a:t>Checkout</a:t>
          </a:r>
        </a:p>
      </dgm:t>
    </dgm:pt>
    <dgm:pt modelId="{F6E6F533-2100-4536-BD68-5D5E07493EE4}" type="parTrans" cxnId="{D2D3AD5D-2CB8-47C7-AE8D-6B8800EC5E4A}">
      <dgm:prSet/>
      <dgm:spPr/>
      <dgm:t>
        <a:bodyPr/>
        <a:lstStyle/>
        <a:p>
          <a:endParaRPr lang="en-US"/>
        </a:p>
      </dgm:t>
    </dgm:pt>
    <dgm:pt modelId="{91B3079A-6385-4446-85AF-BF893A2F3D0A}" type="sibTrans" cxnId="{D2D3AD5D-2CB8-47C7-AE8D-6B8800EC5E4A}">
      <dgm:prSet/>
      <dgm:spPr/>
      <dgm:t>
        <a:bodyPr/>
        <a:lstStyle/>
        <a:p>
          <a:endParaRPr lang="en-US"/>
        </a:p>
      </dgm:t>
    </dgm:pt>
    <dgm:pt modelId="{BB0C0310-C7FB-4933-B0C9-8394A8BBFA1D}">
      <dgm:prSet/>
      <dgm:spPr/>
      <dgm:t>
        <a:bodyPr/>
        <a:lstStyle/>
        <a:p>
          <a:r>
            <a:rPr lang="en-US"/>
            <a:t>Staging Area/Index</a:t>
          </a:r>
        </a:p>
      </dgm:t>
    </dgm:pt>
    <dgm:pt modelId="{977B65BA-0F82-43F5-A0B4-3F39950741E2}" type="parTrans" cxnId="{313BF4E6-EC1B-4803-984A-089326757F61}">
      <dgm:prSet/>
      <dgm:spPr/>
      <dgm:t>
        <a:bodyPr/>
        <a:lstStyle/>
        <a:p>
          <a:endParaRPr lang="en-US"/>
        </a:p>
      </dgm:t>
    </dgm:pt>
    <dgm:pt modelId="{D8899382-C1F8-4B50-855F-7724A2C469DA}" type="sibTrans" cxnId="{313BF4E6-EC1B-4803-984A-089326757F61}">
      <dgm:prSet/>
      <dgm:spPr/>
      <dgm:t>
        <a:bodyPr/>
        <a:lstStyle/>
        <a:p>
          <a:endParaRPr lang="en-US"/>
        </a:p>
      </dgm:t>
    </dgm:pt>
    <dgm:pt modelId="{0071013F-CFD7-4109-834A-522BF233E1F1}">
      <dgm:prSet/>
      <dgm:spPr/>
      <dgm:t>
        <a:bodyPr/>
        <a:lstStyle/>
        <a:p>
          <a:r>
            <a:rPr lang="en-US"/>
            <a:t>Branch</a:t>
          </a:r>
        </a:p>
      </dgm:t>
    </dgm:pt>
    <dgm:pt modelId="{F52BDD80-EBAD-4747-A870-F878B15346FB}" type="parTrans" cxnId="{D2E25B75-8BEF-43FE-A1FD-5C03F283D88E}">
      <dgm:prSet/>
      <dgm:spPr/>
      <dgm:t>
        <a:bodyPr/>
        <a:lstStyle/>
        <a:p>
          <a:endParaRPr lang="en-US"/>
        </a:p>
      </dgm:t>
    </dgm:pt>
    <dgm:pt modelId="{3FC89AD9-849C-4AC1-BD5C-9480AD769CAB}" type="sibTrans" cxnId="{D2E25B75-8BEF-43FE-A1FD-5C03F283D88E}">
      <dgm:prSet/>
      <dgm:spPr/>
      <dgm:t>
        <a:bodyPr/>
        <a:lstStyle/>
        <a:p>
          <a:endParaRPr lang="en-US"/>
        </a:p>
      </dgm:t>
    </dgm:pt>
    <dgm:pt modelId="{7573A505-A485-4EE1-A044-F14D1C1F7A6B}" type="pres">
      <dgm:prSet presAssocID="{C807B5C0-0504-4E40-8CE1-6AF4953B4F52}" presName="root" presStyleCnt="0">
        <dgm:presLayoutVars>
          <dgm:dir/>
          <dgm:resizeHandles val="exact"/>
        </dgm:presLayoutVars>
      </dgm:prSet>
      <dgm:spPr/>
    </dgm:pt>
    <dgm:pt modelId="{AF98DC87-01A8-49A6-9F77-748682934F5D}" type="pres">
      <dgm:prSet presAssocID="{EDDCBB74-9641-4C7F-9B9C-9C7752330A57}" presName="compNode" presStyleCnt="0"/>
      <dgm:spPr/>
    </dgm:pt>
    <dgm:pt modelId="{8F427EDC-EBD9-4D2A-81DC-78074E9BBC69}" type="pres">
      <dgm:prSet presAssocID="{EDDCBB74-9641-4C7F-9B9C-9C7752330A57}" presName="bgRect" presStyleLbl="bgShp" presStyleIdx="0" presStyleCnt="8"/>
      <dgm:spPr/>
    </dgm:pt>
    <dgm:pt modelId="{1E3419F5-958C-4134-9B47-31A98D240733}" type="pres">
      <dgm:prSet presAssocID="{EDDCBB74-9641-4C7F-9B9C-9C7752330A5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E8309AE-66C0-4AD2-8E9E-E093ABE6806C}" type="pres">
      <dgm:prSet presAssocID="{EDDCBB74-9641-4C7F-9B9C-9C7752330A57}" presName="spaceRect" presStyleCnt="0"/>
      <dgm:spPr/>
    </dgm:pt>
    <dgm:pt modelId="{DE71FF89-BEFE-48BE-8C01-5DA3CFBF1A32}" type="pres">
      <dgm:prSet presAssocID="{EDDCBB74-9641-4C7F-9B9C-9C7752330A57}" presName="parTx" presStyleLbl="revTx" presStyleIdx="0" presStyleCnt="8">
        <dgm:presLayoutVars>
          <dgm:chMax val="0"/>
          <dgm:chPref val="0"/>
        </dgm:presLayoutVars>
      </dgm:prSet>
      <dgm:spPr/>
    </dgm:pt>
    <dgm:pt modelId="{A5290157-C485-4F0B-A831-2EFC77734F49}" type="pres">
      <dgm:prSet presAssocID="{D2F8C83E-FCFB-4568-9423-48F828747F97}" presName="sibTrans" presStyleCnt="0"/>
      <dgm:spPr/>
    </dgm:pt>
    <dgm:pt modelId="{C44485FF-CB3E-440B-BBF9-ED93330B0C3F}" type="pres">
      <dgm:prSet presAssocID="{81FBBD07-261A-4BA3-AC1E-9B642796DAD6}" presName="compNode" presStyleCnt="0"/>
      <dgm:spPr/>
    </dgm:pt>
    <dgm:pt modelId="{AC54FF69-EC2A-472C-806B-6C2B0D519991}" type="pres">
      <dgm:prSet presAssocID="{81FBBD07-261A-4BA3-AC1E-9B642796DAD6}" presName="bgRect" presStyleLbl="bgShp" presStyleIdx="1" presStyleCnt="8"/>
      <dgm:spPr/>
    </dgm:pt>
    <dgm:pt modelId="{CEED89A4-B960-4327-B050-46242C4BF43D}" type="pres">
      <dgm:prSet presAssocID="{81FBBD07-261A-4BA3-AC1E-9B642796DAD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19D14B-78EA-4C4B-9978-BED4A943C37E}" type="pres">
      <dgm:prSet presAssocID="{81FBBD07-261A-4BA3-AC1E-9B642796DAD6}" presName="spaceRect" presStyleCnt="0"/>
      <dgm:spPr/>
    </dgm:pt>
    <dgm:pt modelId="{E108D023-C205-48D2-93DC-54D03691E425}" type="pres">
      <dgm:prSet presAssocID="{81FBBD07-261A-4BA3-AC1E-9B642796DAD6}" presName="parTx" presStyleLbl="revTx" presStyleIdx="1" presStyleCnt="8">
        <dgm:presLayoutVars>
          <dgm:chMax val="0"/>
          <dgm:chPref val="0"/>
        </dgm:presLayoutVars>
      </dgm:prSet>
      <dgm:spPr/>
    </dgm:pt>
    <dgm:pt modelId="{B1DC55BE-0B43-4E6E-A823-F518A4C2570E}" type="pres">
      <dgm:prSet presAssocID="{155CB252-3E5B-491D-8D69-BD9267FB9AD7}" presName="sibTrans" presStyleCnt="0"/>
      <dgm:spPr/>
    </dgm:pt>
    <dgm:pt modelId="{A43255EC-6CF4-4819-807B-C987CEBFFFE4}" type="pres">
      <dgm:prSet presAssocID="{29956BD6-FB40-4969-AE83-715A026B2229}" presName="compNode" presStyleCnt="0"/>
      <dgm:spPr/>
    </dgm:pt>
    <dgm:pt modelId="{9E0A47D2-C107-4AE4-8137-5866ADE6A31F}" type="pres">
      <dgm:prSet presAssocID="{29956BD6-FB40-4969-AE83-715A026B2229}" presName="bgRect" presStyleLbl="bgShp" presStyleIdx="2" presStyleCnt="8"/>
      <dgm:spPr/>
    </dgm:pt>
    <dgm:pt modelId="{4974F366-FF8B-4FDF-8C7C-61F47AE874BE}" type="pres">
      <dgm:prSet presAssocID="{29956BD6-FB40-4969-AE83-715A026B222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1080E6BA-8E24-4A42-8BA2-0EFFA8B99059}" type="pres">
      <dgm:prSet presAssocID="{29956BD6-FB40-4969-AE83-715A026B2229}" presName="spaceRect" presStyleCnt="0"/>
      <dgm:spPr/>
    </dgm:pt>
    <dgm:pt modelId="{8DB9A7DA-5A4F-40E4-B9E5-B7001DF1CA87}" type="pres">
      <dgm:prSet presAssocID="{29956BD6-FB40-4969-AE83-715A026B2229}" presName="parTx" presStyleLbl="revTx" presStyleIdx="2" presStyleCnt="8">
        <dgm:presLayoutVars>
          <dgm:chMax val="0"/>
          <dgm:chPref val="0"/>
        </dgm:presLayoutVars>
      </dgm:prSet>
      <dgm:spPr/>
    </dgm:pt>
    <dgm:pt modelId="{04F00192-5175-475B-B34C-BC199547DAD9}" type="pres">
      <dgm:prSet presAssocID="{6C340CB4-4EE2-42B0-9438-67BCDF7C4117}" presName="sibTrans" presStyleCnt="0"/>
      <dgm:spPr/>
    </dgm:pt>
    <dgm:pt modelId="{0AE8597E-D666-418A-B409-80D5D2A094A9}" type="pres">
      <dgm:prSet presAssocID="{FC8E45B3-2051-4786-AE65-DD7DE34AD7B3}" presName="compNode" presStyleCnt="0"/>
      <dgm:spPr/>
    </dgm:pt>
    <dgm:pt modelId="{3CD99CE7-4A19-4504-ACDB-A5BFBA4C9DE7}" type="pres">
      <dgm:prSet presAssocID="{FC8E45B3-2051-4786-AE65-DD7DE34AD7B3}" presName="bgRect" presStyleLbl="bgShp" presStyleIdx="3" presStyleCnt="8"/>
      <dgm:spPr/>
    </dgm:pt>
    <dgm:pt modelId="{38CF383E-ED88-4D29-889A-59A854B85D93}" type="pres">
      <dgm:prSet presAssocID="{FC8E45B3-2051-4786-AE65-DD7DE34AD7B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1DD1980-60E8-407F-8294-082E1A59155F}" type="pres">
      <dgm:prSet presAssocID="{FC8E45B3-2051-4786-AE65-DD7DE34AD7B3}" presName="spaceRect" presStyleCnt="0"/>
      <dgm:spPr/>
    </dgm:pt>
    <dgm:pt modelId="{192B96E3-34EC-4311-939E-BD209F989425}" type="pres">
      <dgm:prSet presAssocID="{FC8E45B3-2051-4786-AE65-DD7DE34AD7B3}" presName="parTx" presStyleLbl="revTx" presStyleIdx="3" presStyleCnt="8">
        <dgm:presLayoutVars>
          <dgm:chMax val="0"/>
          <dgm:chPref val="0"/>
        </dgm:presLayoutVars>
      </dgm:prSet>
      <dgm:spPr/>
    </dgm:pt>
    <dgm:pt modelId="{E330F66B-84EC-4CC8-98E9-F0BF7DA6CC50}" type="pres">
      <dgm:prSet presAssocID="{CB4D14C9-68C8-4A9A-B571-5C4D9AD22726}" presName="sibTrans" presStyleCnt="0"/>
      <dgm:spPr/>
    </dgm:pt>
    <dgm:pt modelId="{081812F7-A511-40D0-AE68-9071E24A3EA9}" type="pres">
      <dgm:prSet presAssocID="{D977DDE3-B02A-4C8C-9021-47F53DD6709E}" presName="compNode" presStyleCnt="0"/>
      <dgm:spPr/>
    </dgm:pt>
    <dgm:pt modelId="{E5A06BE7-94BE-436F-95AA-92213CAF74CB}" type="pres">
      <dgm:prSet presAssocID="{D977DDE3-B02A-4C8C-9021-47F53DD6709E}" presName="bgRect" presStyleLbl="bgShp" presStyleIdx="4" presStyleCnt="8"/>
      <dgm:spPr/>
    </dgm:pt>
    <dgm:pt modelId="{1857C011-5C61-441E-97F5-015FF5F4806F}" type="pres">
      <dgm:prSet presAssocID="{D977DDE3-B02A-4C8C-9021-47F53DD6709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B363E3C-09C4-4614-B6CF-1319AAE617A4}" type="pres">
      <dgm:prSet presAssocID="{D977DDE3-B02A-4C8C-9021-47F53DD6709E}" presName="spaceRect" presStyleCnt="0"/>
      <dgm:spPr/>
    </dgm:pt>
    <dgm:pt modelId="{A6DB320E-ECBD-4E5D-84D0-B04AF12775A2}" type="pres">
      <dgm:prSet presAssocID="{D977DDE3-B02A-4C8C-9021-47F53DD6709E}" presName="parTx" presStyleLbl="revTx" presStyleIdx="4" presStyleCnt="8">
        <dgm:presLayoutVars>
          <dgm:chMax val="0"/>
          <dgm:chPref val="0"/>
        </dgm:presLayoutVars>
      </dgm:prSet>
      <dgm:spPr/>
    </dgm:pt>
    <dgm:pt modelId="{FF065684-E405-4CB5-91B7-9839DBFA99BF}" type="pres">
      <dgm:prSet presAssocID="{61D5011F-BEA4-4632-9D35-CEA3E3D3BE50}" presName="sibTrans" presStyleCnt="0"/>
      <dgm:spPr/>
    </dgm:pt>
    <dgm:pt modelId="{C673718C-3F4F-4C9E-866A-DA8D3A92F0C4}" type="pres">
      <dgm:prSet presAssocID="{BFC40786-A0BF-41AB-B248-4E2366BE270B}" presName="compNode" presStyleCnt="0"/>
      <dgm:spPr/>
    </dgm:pt>
    <dgm:pt modelId="{8E84FF6C-61A3-40B9-BF44-D397A4711EFA}" type="pres">
      <dgm:prSet presAssocID="{BFC40786-A0BF-41AB-B248-4E2366BE270B}" presName="bgRect" presStyleLbl="bgShp" presStyleIdx="5" presStyleCnt="8"/>
      <dgm:spPr/>
    </dgm:pt>
    <dgm:pt modelId="{48195AA4-D2B7-462D-8B5B-343E5128F3D7}" type="pres">
      <dgm:prSet presAssocID="{BFC40786-A0BF-41AB-B248-4E2366BE270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EE0EB4C-FE98-4258-BBD5-39F28E4EFBB8}" type="pres">
      <dgm:prSet presAssocID="{BFC40786-A0BF-41AB-B248-4E2366BE270B}" presName="spaceRect" presStyleCnt="0"/>
      <dgm:spPr/>
    </dgm:pt>
    <dgm:pt modelId="{61A5F2B7-DCB4-4531-89D9-A67C1B25C722}" type="pres">
      <dgm:prSet presAssocID="{BFC40786-A0BF-41AB-B248-4E2366BE270B}" presName="parTx" presStyleLbl="revTx" presStyleIdx="5" presStyleCnt="8">
        <dgm:presLayoutVars>
          <dgm:chMax val="0"/>
          <dgm:chPref val="0"/>
        </dgm:presLayoutVars>
      </dgm:prSet>
      <dgm:spPr/>
    </dgm:pt>
    <dgm:pt modelId="{0566AF8D-5D17-4B1E-8028-3649A4C33227}" type="pres">
      <dgm:prSet presAssocID="{91B3079A-6385-4446-85AF-BF893A2F3D0A}" presName="sibTrans" presStyleCnt="0"/>
      <dgm:spPr/>
    </dgm:pt>
    <dgm:pt modelId="{E9A797C3-4B32-4EE5-91E3-F2BA24AAE09D}" type="pres">
      <dgm:prSet presAssocID="{BB0C0310-C7FB-4933-B0C9-8394A8BBFA1D}" presName="compNode" presStyleCnt="0"/>
      <dgm:spPr/>
    </dgm:pt>
    <dgm:pt modelId="{8548A09E-8583-462F-8A71-4FEC6E0BB528}" type="pres">
      <dgm:prSet presAssocID="{BB0C0310-C7FB-4933-B0C9-8394A8BBFA1D}" presName="bgRect" presStyleLbl="bgShp" presStyleIdx="6" presStyleCnt="8"/>
      <dgm:spPr/>
    </dgm:pt>
    <dgm:pt modelId="{F24E9F95-B9E4-4695-A395-CB624118C000}" type="pres">
      <dgm:prSet presAssocID="{BB0C0310-C7FB-4933-B0C9-8394A8BBFA1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54E9723C-A4BC-44E4-80CB-710FBADB9609}" type="pres">
      <dgm:prSet presAssocID="{BB0C0310-C7FB-4933-B0C9-8394A8BBFA1D}" presName="spaceRect" presStyleCnt="0"/>
      <dgm:spPr/>
    </dgm:pt>
    <dgm:pt modelId="{7B845ED9-03E7-464A-9777-F2F2A16E849A}" type="pres">
      <dgm:prSet presAssocID="{BB0C0310-C7FB-4933-B0C9-8394A8BBFA1D}" presName="parTx" presStyleLbl="revTx" presStyleIdx="6" presStyleCnt="8">
        <dgm:presLayoutVars>
          <dgm:chMax val="0"/>
          <dgm:chPref val="0"/>
        </dgm:presLayoutVars>
      </dgm:prSet>
      <dgm:spPr/>
    </dgm:pt>
    <dgm:pt modelId="{470A35D1-8774-4E7D-AEB9-EC576C1F244E}" type="pres">
      <dgm:prSet presAssocID="{D8899382-C1F8-4B50-855F-7724A2C469DA}" presName="sibTrans" presStyleCnt="0"/>
      <dgm:spPr/>
    </dgm:pt>
    <dgm:pt modelId="{68B73923-8F41-4502-B0F2-EA12D8CD5C50}" type="pres">
      <dgm:prSet presAssocID="{0071013F-CFD7-4109-834A-522BF233E1F1}" presName="compNode" presStyleCnt="0"/>
      <dgm:spPr/>
    </dgm:pt>
    <dgm:pt modelId="{2ADC6C35-D347-44BB-9DB1-C48A5F7503F7}" type="pres">
      <dgm:prSet presAssocID="{0071013F-CFD7-4109-834A-522BF233E1F1}" presName="bgRect" presStyleLbl="bgShp" presStyleIdx="7" presStyleCnt="8"/>
      <dgm:spPr/>
    </dgm:pt>
    <dgm:pt modelId="{6962A1BA-7201-4107-A429-D52C2CBB1669}" type="pres">
      <dgm:prSet presAssocID="{0071013F-CFD7-4109-834A-522BF233E1F1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765419D-53E6-4966-9798-626244B0B4FE}" type="pres">
      <dgm:prSet presAssocID="{0071013F-CFD7-4109-834A-522BF233E1F1}" presName="spaceRect" presStyleCnt="0"/>
      <dgm:spPr/>
    </dgm:pt>
    <dgm:pt modelId="{8E8832AF-D75D-43CB-A704-7AA94BCCB3CC}" type="pres">
      <dgm:prSet presAssocID="{0071013F-CFD7-4109-834A-522BF233E1F1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3AA5023-0792-45ED-B3FC-D04C9E4A4277}" type="presOf" srcId="{FC8E45B3-2051-4786-AE65-DD7DE34AD7B3}" destId="{192B96E3-34EC-4311-939E-BD209F989425}" srcOrd="0" destOrd="0" presId="urn:microsoft.com/office/officeart/2018/2/layout/IconVerticalSolidList"/>
    <dgm:cxn modelId="{947D9926-8C3F-48D6-BC1E-46F345EB2B30}" srcId="{C807B5C0-0504-4E40-8CE1-6AF4953B4F52}" destId="{29956BD6-FB40-4969-AE83-715A026B2229}" srcOrd="2" destOrd="0" parTransId="{974B5220-6501-4F58-AD9D-9F4D4D31C17F}" sibTransId="{6C340CB4-4EE2-42B0-9438-67BCDF7C4117}"/>
    <dgm:cxn modelId="{E1BFF22D-DFA7-4079-9A5F-5570172D9BC4}" type="presOf" srcId="{EDDCBB74-9641-4C7F-9B9C-9C7752330A57}" destId="{DE71FF89-BEFE-48BE-8C01-5DA3CFBF1A32}" srcOrd="0" destOrd="0" presId="urn:microsoft.com/office/officeart/2018/2/layout/IconVerticalSolidList"/>
    <dgm:cxn modelId="{CBFF732E-FF46-4875-92AB-4CF3BD0E5789}" type="presOf" srcId="{D977DDE3-B02A-4C8C-9021-47F53DD6709E}" destId="{A6DB320E-ECBD-4E5D-84D0-B04AF12775A2}" srcOrd="0" destOrd="0" presId="urn:microsoft.com/office/officeart/2018/2/layout/IconVerticalSolidList"/>
    <dgm:cxn modelId="{4552A934-4B2E-4FD8-A5EC-6BAC0108914C}" type="presOf" srcId="{0071013F-CFD7-4109-834A-522BF233E1F1}" destId="{8E8832AF-D75D-43CB-A704-7AA94BCCB3CC}" srcOrd="0" destOrd="0" presId="urn:microsoft.com/office/officeart/2018/2/layout/IconVerticalSolidList"/>
    <dgm:cxn modelId="{B2E99B36-3E96-4C09-A425-C0BF0B6438C0}" srcId="{C807B5C0-0504-4E40-8CE1-6AF4953B4F52}" destId="{EDDCBB74-9641-4C7F-9B9C-9C7752330A57}" srcOrd="0" destOrd="0" parTransId="{3B217821-72CD-45CC-BC8E-F742477439F6}" sibTransId="{D2F8C83E-FCFB-4568-9423-48F828747F97}"/>
    <dgm:cxn modelId="{EB751238-4121-42F3-918B-11B472A09F2A}" type="presOf" srcId="{BFC40786-A0BF-41AB-B248-4E2366BE270B}" destId="{61A5F2B7-DCB4-4531-89D9-A67C1B25C722}" srcOrd="0" destOrd="0" presId="urn:microsoft.com/office/officeart/2018/2/layout/IconVerticalSolidList"/>
    <dgm:cxn modelId="{D2D3AD5D-2CB8-47C7-AE8D-6B8800EC5E4A}" srcId="{C807B5C0-0504-4E40-8CE1-6AF4953B4F52}" destId="{BFC40786-A0BF-41AB-B248-4E2366BE270B}" srcOrd="5" destOrd="0" parTransId="{F6E6F533-2100-4536-BD68-5D5E07493EE4}" sibTransId="{91B3079A-6385-4446-85AF-BF893A2F3D0A}"/>
    <dgm:cxn modelId="{F9E2B76B-999B-4967-BCEF-6309C4533371}" srcId="{C807B5C0-0504-4E40-8CE1-6AF4953B4F52}" destId="{D977DDE3-B02A-4C8C-9021-47F53DD6709E}" srcOrd="4" destOrd="0" parTransId="{AFDD098E-A92B-4094-A357-328F7049BD9D}" sibTransId="{61D5011F-BEA4-4632-9D35-CEA3E3D3BE50}"/>
    <dgm:cxn modelId="{D2E25B75-8BEF-43FE-A1FD-5C03F283D88E}" srcId="{C807B5C0-0504-4E40-8CE1-6AF4953B4F52}" destId="{0071013F-CFD7-4109-834A-522BF233E1F1}" srcOrd="7" destOrd="0" parTransId="{F52BDD80-EBAD-4747-A870-F878B15346FB}" sibTransId="{3FC89AD9-849C-4AC1-BD5C-9480AD769CAB}"/>
    <dgm:cxn modelId="{10F003B1-B22B-4EB8-B19F-ABEDD1BB0434}" type="presOf" srcId="{81FBBD07-261A-4BA3-AC1E-9B642796DAD6}" destId="{E108D023-C205-48D2-93DC-54D03691E425}" srcOrd="0" destOrd="0" presId="urn:microsoft.com/office/officeart/2018/2/layout/IconVerticalSolidList"/>
    <dgm:cxn modelId="{9AC3B4CD-ACF0-4FA1-ACC1-5AC6F30A2C03}" type="presOf" srcId="{C807B5C0-0504-4E40-8CE1-6AF4953B4F52}" destId="{7573A505-A485-4EE1-A044-F14D1C1F7A6B}" srcOrd="0" destOrd="0" presId="urn:microsoft.com/office/officeart/2018/2/layout/IconVerticalSolidList"/>
    <dgm:cxn modelId="{B25B1CCF-2851-4CAE-8091-DD7E1605676E}" srcId="{C807B5C0-0504-4E40-8CE1-6AF4953B4F52}" destId="{FC8E45B3-2051-4786-AE65-DD7DE34AD7B3}" srcOrd="3" destOrd="0" parTransId="{BFC175F0-8803-4F64-873C-01BE420B0AAF}" sibTransId="{CB4D14C9-68C8-4A9A-B571-5C4D9AD22726}"/>
    <dgm:cxn modelId="{AD66A6D7-E856-4314-9D30-87E82DC3E34D}" srcId="{C807B5C0-0504-4E40-8CE1-6AF4953B4F52}" destId="{81FBBD07-261A-4BA3-AC1E-9B642796DAD6}" srcOrd="1" destOrd="0" parTransId="{6376FAA2-1A46-4BA9-AEDE-7160E7860ABD}" sibTransId="{155CB252-3E5B-491D-8D69-BD9267FB9AD7}"/>
    <dgm:cxn modelId="{313BF4E6-EC1B-4803-984A-089326757F61}" srcId="{C807B5C0-0504-4E40-8CE1-6AF4953B4F52}" destId="{BB0C0310-C7FB-4933-B0C9-8394A8BBFA1D}" srcOrd="6" destOrd="0" parTransId="{977B65BA-0F82-43F5-A0B4-3F39950741E2}" sibTransId="{D8899382-C1F8-4B50-855F-7724A2C469DA}"/>
    <dgm:cxn modelId="{03AAFAF8-4A9C-4EE7-B673-425EAD629276}" type="presOf" srcId="{29956BD6-FB40-4969-AE83-715A026B2229}" destId="{8DB9A7DA-5A4F-40E4-B9E5-B7001DF1CA87}" srcOrd="0" destOrd="0" presId="urn:microsoft.com/office/officeart/2018/2/layout/IconVerticalSolidList"/>
    <dgm:cxn modelId="{EDE842FF-0DD6-4A65-91C1-34F0A9B5687F}" type="presOf" srcId="{BB0C0310-C7FB-4933-B0C9-8394A8BBFA1D}" destId="{7B845ED9-03E7-464A-9777-F2F2A16E849A}" srcOrd="0" destOrd="0" presId="urn:microsoft.com/office/officeart/2018/2/layout/IconVerticalSolidList"/>
    <dgm:cxn modelId="{747EB5D5-E126-46B3-8C86-06E830D50ED2}" type="presParOf" srcId="{7573A505-A485-4EE1-A044-F14D1C1F7A6B}" destId="{AF98DC87-01A8-49A6-9F77-748682934F5D}" srcOrd="0" destOrd="0" presId="urn:microsoft.com/office/officeart/2018/2/layout/IconVerticalSolidList"/>
    <dgm:cxn modelId="{6569C914-DF40-4247-9DD6-1A763536B649}" type="presParOf" srcId="{AF98DC87-01A8-49A6-9F77-748682934F5D}" destId="{8F427EDC-EBD9-4D2A-81DC-78074E9BBC69}" srcOrd="0" destOrd="0" presId="urn:microsoft.com/office/officeart/2018/2/layout/IconVerticalSolidList"/>
    <dgm:cxn modelId="{B1A94E0A-7EC9-4F52-B12C-9D7BAE6158CF}" type="presParOf" srcId="{AF98DC87-01A8-49A6-9F77-748682934F5D}" destId="{1E3419F5-958C-4134-9B47-31A98D240733}" srcOrd="1" destOrd="0" presId="urn:microsoft.com/office/officeart/2018/2/layout/IconVerticalSolidList"/>
    <dgm:cxn modelId="{D8DE6D79-9C5C-4621-9FD9-5741B03BDC5A}" type="presParOf" srcId="{AF98DC87-01A8-49A6-9F77-748682934F5D}" destId="{1E8309AE-66C0-4AD2-8E9E-E093ABE6806C}" srcOrd="2" destOrd="0" presId="urn:microsoft.com/office/officeart/2018/2/layout/IconVerticalSolidList"/>
    <dgm:cxn modelId="{B197AD53-39A7-436B-906E-EB875929ED61}" type="presParOf" srcId="{AF98DC87-01A8-49A6-9F77-748682934F5D}" destId="{DE71FF89-BEFE-48BE-8C01-5DA3CFBF1A32}" srcOrd="3" destOrd="0" presId="urn:microsoft.com/office/officeart/2018/2/layout/IconVerticalSolidList"/>
    <dgm:cxn modelId="{D9E9E487-DC05-4477-9DD6-A9360A8AC007}" type="presParOf" srcId="{7573A505-A485-4EE1-A044-F14D1C1F7A6B}" destId="{A5290157-C485-4F0B-A831-2EFC77734F49}" srcOrd="1" destOrd="0" presId="urn:microsoft.com/office/officeart/2018/2/layout/IconVerticalSolidList"/>
    <dgm:cxn modelId="{999469A9-FA6E-4A68-96F5-691DC0E6C73A}" type="presParOf" srcId="{7573A505-A485-4EE1-A044-F14D1C1F7A6B}" destId="{C44485FF-CB3E-440B-BBF9-ED93330B0C3F}" srcOrd="2" destOrd="0" presId="urn:microsoft.com/office/officeart/2018/2/layout/IconVerticalSolidList"/>
    <dgm:cxn modelId="{B92283B7-280D-4FB8-86A8-FEC06123E516}" type="presParOf" srcId="{C44485FF-CB3E-440B-BBF9-ED93330B0C3F}" destId="{AC54FF69-EC2A-472C-806B-6C2B0D519991}" srcOrd="0" destOrd="0" presId="urn:microsoft.com/office/officeart/2018/2/layout/IconVerticalSolidList"/>
    <dgm:cxn modelId="{FAC1A206-5D19-4D50-823D-33DECB97D38B}" type="presParOf" srcId="{C44485FF-CB3E-440B-BBF9-ED93330B0C3F}" destId="{CEED89A4-B960-4327-B050-46242C4BF43D}" srcOrd="1" destOrd="0" presId="urn:microsoft.com/office/officeart/2018/2/layout/IconVerticalSolidList"/>
    <dgm:cxn modelId="{51B8CAAA-47CF-475D-9A5E-974FAFE52E83}" type="presParOf" srcId="{C44485FF-CB3E-440B-BBF9-ED93330B0C3F}" destId="{5F19D14B-78EA-4C4B-9978-BED4A943C37E}" srcOrd="2" destOrd="0" presId="urn:microsoft.com/office/officeart/2018/2/layout/IconVerticalSolidList"/>
    <dgm:cxn modelId="{D7E84CBE-F9E4-44B6-8D19-561D27B265F2}" type="presParOf" srcId="{C44485FF-CB3E-440B-BBF9-ED93330B0C3F}" destId="{E108D023-C205-48D2-93DC-54D03691E425}" srcOrd="3" destOrd="0" presId="urn:microsoft.com/office/officeart/2018/2/layout/IconVerticalSolidList"/>
    <dgm:cxn modelId="{556FDBD9-DEF0-4B84-B51B-98DC07006BCD}" type="presParOf" srcId="{7573A505-A485-4EE1-A044-F14D1C1F7A6B}" destId="{B1DC55BE-0B43-4E6E-A823-F518A4C2570E}" srcOrd="3" destOrd="0" presId="urn:microsoft.com/office/officeart/2018/2/layout/IconVerticalSolidList"/>
    <dgm:cxn modelId="{6A38AE8D-848A-4ADD-9A37-0E9123F10A76}" type="presParOf" srcId="{7573A505-A485-4EE1-A044-F14D1C1F7A6B}" destId="{A43255EC-6CF4-4819-807B-C987CEBFFFE4}" srcOrd="4" destOrd="0" presId="urn:microsoft.com/office/officeart/2018/2/layout/IconVerticalSolidList"/>
    <dgm:cxn modelId="{87D1B91A-761D-42E0-AA28-5F18A982D674}" type="presParOf" srcId="{A43255EC-6CF4-4819-807B-C987CEBFFFE4}" destId="{9E0A47D2-C107-4AE4-8137-5866ADE6A31F}" srcOrd="0" destOrd="0" presId="urn:microsoft.com/office/officeart/2018/2/layout/IconVerticalSolidList"/>
    <dgm:cxn modelId="{5403F44F-3A16-4196-A92A-F3BE57FC200F}" type="presParOf" srcId="{A43255EC-6CF4-4819-807B-C987CEBFFFE4}" destId="{4974F366-FF8B-4FDF-8C7C-61F47AE874BE}" srcOrd="1" destOrd="0" presId="urn:microsoft.com/office/officeart/2018/2/layout/IconVerticalSolidList"/>
    <dgm:cxn modelId="{7F490833-848B-42BD-A8CE-24EB03B8F1AC}" type="presParOf" srcId="{A43255EC-6CF4-4819-807B-C987CEBFFFE4}" destId="{1080E6BA-8E24-4A42-8BA2-0EFFA8B99059}" srcOrd="2" destOrd="0" presId="urn:microsoft.com/office/officeart/2018/2/layout/IconVerticalSolidList"/>
    <dgm:cxn modelId="{C2D53F1B-8AF6-43AA-BDB7-EFCFF185C577}" type="presParOf" srcId="{A43255EC-6CF4-4819-807B-C987CEBFFFE4}" destId="{8DB9A7DA-5A4F-40E4-B9E5-B7001DF1CA87}" srcOrd="3" destOrd="0" presId="urn:microsoft.com/office/officeart/2018/2/layout/IconVerticalSolidList"/>
    <dgm:cxn modelId="{6C7EE885-0159-4593-8F7B-F7566E7E96A9}" type="presParOf" srcId="{7573A505-A485-4EE1-A044-F14D1C1F7A6B}" destId="{04F00192-5175-475B-B34C-BC199547DAD9}" srcOrd="5" destOrd="0" presId="urn:microsoft.com/office/officeart/2018/2/layout/IconVerticalSolidList"/>
    <dgm:cxn modelId="{A45DB656-0575-4197-A777-CA4285354ED6}" type="presParOf" srcId="{7573A505-A485-4EE1-A044-F14D1C1F7A6B}" destId="{0AE8597E-D666-418A-B409-80D5D2A094A9}" srcOrd="6" destOrd="0" presId="urn:microsoft.com/office/officeart/2018/2/layout/IconVerticalSolidList"/>
    <dgm:cxn modelId="{63BA328D-60D0-4F66-8A7D-7CDBC6B4DE88}" type="presParOf" srcId="{0AE8597E-D666-418A-B409-80D5D2A094A9}" destId="{3CD99CE7-4A19-4504-ACDB-A5BFBA4C9DE7}" srcOrd="0" destOrd="0" presId="urn:microsoft.com/office/officeart/2018/2/layout/IconVerticalSolidList"/>
    <dgm:cxn modelId="{A5633F55-FDF1-4C64-8B89-11138AA2850B}" type="presParOf" srcId="{0AE8597E-D666-418A-B409-80D5D2A094A9}" destId="{38CF383E-ED88-4D29-889A-59A854B85D93}" srcOrd="1" destOrd="0" presId="urn:microsoft.com/office/officeart/2018/2/layout/IconVerticalSolidList"/>
    <dgm:cxn modelId="{FF920F56-8A7B-4A09-9AEB-9C7F29FCEE6D}" type="presParOf" srcId="{0AE8597E-D666-418A-B409-80D5D2A094A9}" destId="{71DD1980-60E8-407F-8294-082E1A59155F}" srcOrd="2" destOrd="0" presId="urn:microsoft.com/office/officeart/2018/2/layout/IconVerticalSolidList"/>
    <dgm:cxn modelId="{29FBEEB9-56F7-45BF-9401-35BF24316695}" type="presParOf" srcId="{0AE8597E-D666-418A-B409-80D5D2A094A9}" destId="{192B96E3-34EC-4311-939E-BD209F989425}" srcOrd="3" destOrd="0" presId="urn:microsoft.com/office/officeart/2018/2/layout/IconVerticalSolidList"/>
    <dgm:cxn modelId="{6AD6D500-6CD8-4ADC-9570-E36C976A39E5}" type="presParOf" srcId="{7573A505-A485-4EE1-A044-F14D1C1F7A6B}" destId="{E330F66B-84EC-4CC8-98E9-F0BF7DA6CC50}" srcOrd="7" destOrd="0" presId="urn:microsoft.com/office/officeart/2018/2/layout/IconVerticalSolidList"/>
    <dgm:cxn modelId="{4E45E684-DA0C-4693-964F-10A2F8CEFA1B}" type="presParOf" srcId="{7573A505-A485-4EE1-A044-F14D1C1F7A6B}" destId="{081812F7-A511-40D0-AE68-9071E24A3EA9}" srcOrd="8" destOrd="0" presId="urn:microsoft.com/office/officeart/2018/2/layout/IconVerticalSolidList"/>
    <dgm:cxn modelId="{6211225E-3549-4C16-976F-C159BC8E34B0}" type="presParOf" srcId="{081812F7-A511-40D0-AE68-9071E24A3EA9}" destId="{E5A06BE7-94BE-436F-95AA-92213CAF74CB}" srcOrd="0" destOrd="0" presId="urn:microsoft.com/office/officeart/2018/2/layout/IconVerticalSolidList"/>
    <dgm:cxn modelId="{1137C55A-0A04-48BB-A72E-2E0AC0A90917}" type="presParOf" srcId="{081812F7-A511-40D0-AE68-9071E24A3EA9}" destId="{1857C011-5C61-441E-97F5-015FF5F4806F}" srcOrd="1" destOrd="0" presId="urn:microsoft.com/office/officeart/2018/2/layout/IconVerticalSolidList"/>
    <dgm:cxn modelId="{2CD6B4BB-963D-4126-946F-D2F0A4BC7B79}" type="presParOf" srcId="{081812F7-A511-40D0-AE68-9071E24A3EA9}" destId="{AB363E3C-09C4-4614-B6CF-1319AAE617A4}" srcOrd="2" destOrd="0" presId="urn:microsoft.com/office/officeart/2018/2/layout/IconVerticalSolidList"/>
    <dgm:cxn modelId="{B481C2F9-F5DA-4F90-A2D3-B1FD66E114D8}" type="presParOf" srcId="{081812F7-A511-40D0-AE68-9071E24A3EA9}" destId="{A6DB320E-ECBD-4E5D-84D0-B04AF12775A2}" srcOrd="3" destOrd="0" presId="urn:microsoft.com/office/officeart/2018/2/layout/IconVerticalSolidList"/>
    <dgm:cxn modelId="{60FB36D5-5B5F-46B9-B600-3FF4BEB85AF0}" type="presParOf" srcId="{7573A505-A485-4EE1-A044-F14D1C1F7A6B}" destId="{FF065684-E405-4CB5-91B7-9839DBFA99BF}" srcOrd="9" destOrd="0" presId="urn:microsoft.com/office/officeart/2018/2/layout/IconVerticalSolidList"/>
    <dgm:cxn modelId="{EE3B6B68-6C90-41C7-A6A9-A9DCC280F7C5}" type="presParOf" srcId="{7573A505-A485-4EE1-A044-F14D1C1F7A6B}" destId="{C673718C-3F4F-4C9E-866A-DA8D3A92F0C4}" srcOrd="10" destOrd="0" presId="urn:microsoft.com/office/officeart/2018/2/layout/IconVerticalSolidList"/>
    <dgm:cxn modelId="{EA26EADE-81AE-4C76-9581-C3ECB26A2832}" type="presParOf" srcId="{C673718C-3F4F-4C9E-866A-DA8D3A92F0C4}" destId="{8E84FF6C-61A3-40B9-BF44-D397A4711EFA}" srcOrd="0" destOrd="0" presId="urn:microsoft.com/office/officeart/2018/2/layout/IconVerticalSolidList"/>
    <dgm:cxn modelId="{98AF295D-A217-4AE3-A55D-2A37CF08F395}" type="presParOf" srcId="{C673718C-3F4F-4C9E-866A-DA8D3A92F0C4}" destId="{48195AA4-D2B7-462D-8B5B-343E5128F3D7}" srcOrd="1" destOrd="0" presId="urn:microsoft.com/office/officeart/2018/2/layout/IconVerticalSolidList"/>
    <dgm:cxn modelId="{84B837F3-B3CF-4673-B10C-450647F8E7E8}" type="presParOf" srcId="{C673718C-3F4F-4C9E-866A-DA8D3A92F0C4}" destId="{EEE0EB4C-FE98-4258-BBD5-39F28E4EFBB8}" srcOrd="2" destOrd="0" presId="urn:microsoft.com/office/officeart/2018/2/layout/IconVerticalSolidList"/>
    <dgm:cxn modelId="{101EED2D-1A08-4BBF-A23E-CBA8DFEE47DB}" type="presParOf" srcId="{C673718C-3F4F-4C9E-866A-DA8D3A92F0C4}" destId="{61A5F2B7-DCB4-4531-89D9-A67C1B25C722}" srcOrd="3" destOrd="0" presId="urn:microsoft.com/office/officeart/2018/2/layout/IconVerticalSolidList"/>
    <dgm:cxn modelId="{AE8F527C-BB34-4A67-940B-365BAF3F0CD8}" type="presParOf" srcId="{7573A505-A485-4EE1-A044-F14D1C1F7A6B}" destId="{0566AF8D-5D17-4B1E-8028-3649A4C33227}" srcOrd="11" destOrd="0" presId="urn:microsoft.com/office/officeart/2018/2/layout/IconVerticalSolidList"/>
    <dgm:cxn modelId="{C2901F6F-F3CD-4F2B-82F8-41D864A4D008}" type="presParOf" srcId="{7573A505-A485-4EE1-A044-F14D1C1F7A6B}" destId="{E9A797C3-4B32-4EE5-91E3-F2BA24AAE09D}" srcOrd="12" destOrd="0" presId="urn:microsoft.com/office/officeart/2018/2/layout/IconVerticalSolidList"/>
    <dgm:cxn modelId="{8992B439-41CE-46CF-BB59-B1D9CD3D02F4}" type="presParOf" srcId="{E9A797C3-4B32-4EE5-91E3-F2BA24AAE09D}" destId="{8548A09E-8583-462F-8A71-4FEC6E0BB528}" srcOrd="0" destOrd="0" presId="urn:microsoft.com/office/officeart/2018/2/layout/IconVerticalSolidList"/>
    <dgm:cxn modelId="{1C3AD023-4F9D-4F26-8C60-58C1D0E954AD}" type="presParOf" srcId="{E9A797C3-4B32-4EE5-91E3-F2BA24AAE09D}" destId="{F24E9F95-B9E4-4695-A395-CB624118C000}" srcOrd="1" destOrd="0" presId="urn:microsoft.com/office/officeart/2018/2/layout/IconVerticalSolidList"/>
    <dgm:cxn modelId="{94B7638E-9845-4564-880F-3040435C7028}" type="presParOf" srcId="{E9A797C3-4B32-4EE5-91E3-F2BA24AAE09D}" destId="{54E9723C-A4BC-44E4-80CB-710FBADB9609}" srcOrd="2" destOrd="0" presId="urn:microsoft.com/office/officeart/2018/2/layout/IconVerticalSolidList"/>
    <dgm:cxn modelId="{C3D7B4A4-FD30-4EC6-A19D-E1195402F1B5}" type="presParOf" srcId="{E9A797C3-4B32-4EE5-91E3-F2BA24AAE09D}" destId="{7B845ED9-03E7-464A-9777-F2F2A16E849A}" srcOrd="3" destOrd="0" presId="urn:microsoft.com/office/officeart/2018/2/layout/IconVerticalSolidList"/>
    <dgm:cxn modelId="{E310D3FB-3115-48F1-A7E4-071FD22ADDAD}" type="presParOf" srcId="{7573A505-A485-4EE1-A044-F14D1C1F7A6B}" destId="{470A35D1-8774-4E7D-AEB9-EC576C1F244E}" srcOrd="13" destOrd="0" presId="urn:microsoft.com/office/officeart/2018/2/layout/IconVerticalSolidList"/>
    <dgm:cxn modelId="{647FE0DA-5CFB-4C37-8D10-0CD152030F7B}" type="presParOf" srcId="{7573A505-A485-4EE1-A044-F14D1C1F7A6B}" destId="{68B73923-8F41-4502-B0F2-EA12D8CD5C50}" srcOrd="14" destOrd="0" presId="urn:microsoft.com/office/officeart/2018/2/layout/IconVerticalSolidList"/>
    <dgm:cxn modelId="{846A0621-9E62-4421-8E17-5BE0FD671F35}" type="presParOf" srcId="{68B73923-8F41-4502-B0F2-EA12D8CD5C50}" destId="{2ADC6C35-D347-44BB-9DB1-C48A5F7503F7}" srcOrd="0" destOrd="0" presId="urn:microsoft.com/office/officeart/2018/2/layout/IconVerticalSolidList"/>
    <dgm:cxn modelId="{F4870007-41E2-4E6D-9A0E-DE088E4B4A6A}" type="presParOf" srcId="{68B73923-8F41-4502-B0F2-EA12D8CD5C50}" destId="{6962A1BA-7201-4107-A429-D52C2CBB1669}" srcOrd="1" destOrd="0" presId="urn:microsoft.com/office/officeart/2018/2/layout/IconVerticalSolidList"/>
    <dgm:cxn modelId="{AA7BFD0A-256D-4C4F-99DD-2E72D87AB1A2}" type="presParOf" srcId="{68B73923-8F41-4502-B0F2-EA12D8CD5C50}" destId="{C765419D-53E6-4966-9798-626244B0B4FE}" srcOrd="2" destOrd="0" presId="urn:microsoft.com/office/officeart/2018/2/layout/IconVerticalSolidList"/>
    <dgm:cxn modelId="{38B21C68-72F6-4566-8F34-75954CBD4BE0}" type="presParOf" srcId="{68B73923-8F41-4502-B0F2-EA12D8CD5C50}" destId="{8E8832AF-D75D-43CB-A704-7AA94BCCB3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09B18-F969-4262-B2D9-5901429F62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D5CA5B-DDB3-4141-B58A-1D66B87C3CEC}">
      <dgm:prSet/>
      <dgm:spPr/>
      <dgm:t>
        <a:bodyPr/>
        <a:lstStyle/>
        <a:p>
          <a:r>
            <a:rPr lang="en-US"/>
            <a:t>git init </a:t>
          </a:r>
        </a:p>
      </dgm:t>
    </dgm:pt>
    <dgm:pt modelId="{E9C7ED78-EC6E-483B-B28C-1E5D0C0AC6EF}" type="parTrans" cxnId="{94B07935-6354-42DE-8964-F73BB061F96E}">
      <dgm:prSet/>
      <dgm:spPr/>
      <dgm:t>
        <a:bodyPr/>
        <a:lstStyle/>
        <a:p>
          <a:endParaRPr lang="en-US"/>
        </a:p>
      </dgm:t>
    </dgm:pt>
    <dgm:pt modelId="{0E9286D7-D328-4051-8CF6-81C3A46C8384}" type="sibTrans" cxnId="{94B07935-6354-42DE-8964-F73BB061F96E}">
      <dgm:prSet/>
      <dgm:spPr/>
      <dgm:t>
        <a:bodyPr/>
        <a:lstStyle/>
        <a:p>
          <a:endParaRPr lang="en-US"/>
        </a:p>
      </dgm:t>
    </dgm:pt>
    <dgm:pt modelId="{E5266BF6-C1D3-4358-8D62-739DA67BC8C7}">
      <dgm:prSet/>
      <dgm:spPr/>
      <dgm:t>
        <a:bodyPr/>
        <a:lstStyle/>
        <a:p>
          <a:r>
            <a:rPr lang="en-US"/>
            <a:t>git status </a:t>
          </a:r>
        </a:p>
      </dgm:t>
    </dgm:pt>
    <dgm:pt modelId="{CFF7FC81-61AC-40FE-AB73-F8927552C7B1}" type="parTrans" cxnId="{4A3474A6-5AF8-458A-9031-EB10D598EEFA}">
      <dgm:prSet/>
      <dgm:spPr/>
      <dgm:t>
        <a:bodyPr/>
        <a:lstStyle/>
        <a:p>
          <a:endParaRPr lang="en-US"/>
        </a:p>
      </dgm:t>
    </dgm:pt>
    <dgm:pt modelId="{81CEB108-C175-41EC-BA08-565C8A61BB56}" type="sibTrans" cxnId="{4A3474A6-5AF8-458A-9031-EB10D598EEFA}">
      <dgm:prSet/>
      <dgm:spPr/>
      <dgm:t>
        <a:bodyPr/>
        <a:lstStyle/>
        <a:p>
          <a:endParaRPr lang="en-US"/>
        </a:p>
      </dgm:t>
    </dgm:pt>
    <dgm:pt modelId="{4D5C78CB-32AA-47C3-BF62-52D4A00B7B1A}">
      <dgm:prSet/>
      <dgm:spPr/>
      <dgm:t>
        <a:bodyPr/>
        <a:lstStyle/>
        <a:p>
          <a:r>
            <a:rPr lang="en-US"/>
            <a:t>git add &lt;filename&gt;</a:t>
          </a:r>
          <a:r>
            <a:rPr lang="en-US" i="1"/>
            <a:t> / </a:t>
          </a:r>
          <a:r>
            <a:rPr lang="en-US"/>
            <a:t>git add . </a:t>
          </a:r>
        </a:p>
      </dgm:t>
    </dgm:pt>
    <dgm:pt modelId="{EFFB0AE0-EF5F-4E24-B92C-7F83AF5B3A5E}" type="parTrans" cxnId="{171C1706-1BDD-4080-8E35-282F2B30C1B8}">
      <dgm:prSet/>
      <dgm:spPr/>
      <dgm:t>
        <a:bodyPr/>
        <a:lstStyle/>
        <a:p>
          <a:endParaRPr lang="en-US"/>
        </a:p>
      </dgm:t>
    </dgm:pt>
    <dgm:pt modelId="{F321C868-5D87-45B3-AE2D-342A7870FD21}" type="sibTrans" cxnId="{171C1706-1BDD-4080-8E35-282F2B30C1B8}">
      <dgm:prSet/>
      <dgm:spPr/>
      <dgm:t>
        <a:bodyPr/>
        <a:lstStyle/>
        <a:p>
          <a:endParaRPr lang="en-US"/>
        </a:p>
      </dgm:t>
    </dgm:pt>
    <dgm:pt modelId="{FBF2FC21-7416-4788-BE56-9AC9A77844BB}">
      <dgm:prSet/>
      <dgm:spPr/>
      <dgm:t>
        <a:bodyPr/>
        <a:lstStyle/>
        <a:p>
          <a:r>
            <a:rPr lang="en-US"/>
            <a:t>git commit / git commit –m “commit message”</a:t>
          </a:r>
        </a:p>
      </dgm:t>
    </dgm:pt>
    <dgm:pt modelId="{9B4EC074-43FA-401F-8CE5-FB86C1A27512}" type="parTrans" cxnId="{665F6A6D-2332-46F0-9CB1-2AB6E4F94B65}">
      <dgm:prSet/>
      <dgm:spPr/>
      <dgm:t>
        <a:bodyPr/>
        <a:lstStyle/>
        <a:p>
          <a:endParaRPr lang="en-US"/>
        </a:p>
      </dgm:t>
    </dgm:pt>
    <dgm:pt modelId="{FC0A16D2-3C59-4316-AEA9-5C20EACA393F}" type="sibTrans" cxnId="{665F6A6D-2332-46F0-9CB1-2AB6E4F94B65}">
      <dgm:prSet/>
      <dgm:spPr/>
      <dgm:t>
        <a:bodyPr/>
        <a:lstStyle/>
        <a:p>
          <a:endParaRPr lang="en-US"/>
        </a:p>
      </dgm:t>
    </dgm:pt>
    <dgm:pt modelId="{29048387-8648-4754-A860-CE461E630042}">
      <dgm:prSet/>
      <dgm:spPr/>
      <dgm:t>
        <a:bodyPr/>
        <a:lstStyle/>
        <a:p>
          <a:r>
            <a:rPr lang="en-US"/>
            <a:t>git log –oneline / git log —stat</a:t>
          </a:r>
        </a:p>
      </dgm:t>
    </dgm:pt>
    <dgm:pt modelId="{5696AC41-D404-4BC5-B2DD-D2E577A33BAC}" type="parTrans" cxnId="{A8BE40FE-02B6-4B35-B3E1-03E49986AA6D}">
      <dgm:prSet/>
      <dgm:spPr/>
      <dgm:t>
        <a:bodyPr/>
        <a:lstStyle/>
        <a:p>
          <a:endParaRPr lang="en-US"/>
        </a:p>
      </dgm:t>
    </dgm:pt>
    <dgm:pt modelId="{6632AC78-D68C-4244-BBA6-0B1AF3FF8E86}" type="sibTrans" cxnId="{A8BE40FE-02B6-4B35-B3E1-03E49986AA6D}">
      <dgm:prSet/>
      <dgm:spPr/>
      <dgm:t>
        <a:bodyPr/>
        <a:lstStyle/>
        <a:p>
          <a:endParaRPr lang="en-US"/>
        </a:p>
      </dgm:t>
    </dgm:pt>
    <dgm:pt modelId="{A77E6EB2-DFCB-483A-BC54-F6F5A0C87747}">
      <dgm:prSet/>
      <dgm:spPr/>
      <dgm:t>
        <a:bodyPr/>
        <a:lstStyle/>
        <a:p>
          <a:r>
            <a:rPr lang="en-US"/>
            <a:t>git clone</a:t>
          </a:r>
        </a:p>
      </dgm:t>
    </dgm:pt>
    <dgm:pt modelId="{3D6C2E90-585C-4541-A006-D3BD6044B406}" type="parTrans" cxnId="{3D62F9D4-D829-4DA4-81F7-FBC9433D4F70}">
      <dgm:prSet/>
      <dgm:spPr/>
      <dgm:t>
        <a:bodyPr/>
        <a:lstStyle/>
        <a:p>
          <a:endParaRPr lang="en-US"/>
        </a:p>
      </dgm:t>
    </dgm:pt>
    <dgm:pt modelId="{21033BE5-E39B-45A0-B171-9C21A94E8761}" type="sibTrans" cxnId="{3D62F9D4-D829-4DA4-81F7-FBC9433D4F70}">
      <dgm:prSet/>
      <dgm:spPr/>
      <dgm:t>
        <a:bodyPr/>
        <a:lstStyle/>
        <a:p>
          <a:endParaRPr lang="en-US"/>
        </a:p>
      </dgm:t>
    </dgm:pt>
    <dgm:pt modelId="{B9F362B0-C853-4D58-B841-4E56878AAAEF}">
      <dgm:prSet/>
      <dgm:spPr/>
      <dgm:t>
        <a:bodyPr/>
        <a:lstStyle/>
        <a:p>
          <a:r>
            <a:rPr lang="en-US"/>
            <a:t>Other commands like git show, git ignore, git diff etc.</a:t>
          </a:r>
        </a:p>
      </dgm:t>
    </dgm:pt>
    <dgm:pt modelId="{EA1F4FFE-5560-4DD9-968E-AB900DCAA759}" type="parTrans" cxnId="{98F8F5B7-594E-4249-A143-52F2DB631961}">
      <dgm:prSet/>
      <dgm:spPr/>
      <dgm:t>
        <a:bodyPr/>
        <a:lstStyle/>
        <a:p>
          <a:endParaRPr lang="en-US"/>
        </a:p>
      </dgm:t>
    </dgm:pt>
    <dgm:pt modelId="{5DB05A3A-0CB3-4DC6-AC59-BE6B2A489CED}" type="sibTrans" cxnId="{98F8F5B7-594E-4249-A143-52F2DB631961}">
      <dgm:prSet/>
      <dgm:spPr/>
      <dgm:t>
        <a:bodyPr/>
        <a:lstStyle/>
        <a:p>
          <a:endParaRPr lang="en-US"/>
        </a:p>
      </dgm:t>
    </dgm:pt>
    <dgm:pt modelId="{D425C5BA-7A1D-42B8-89E6-D0A7239D80DE}" type="pres">
      <dgm:prSet presAssocID="{74709B18-F969-4262-B2D9-5901429F62F5}" presName="root" presStyleCnt="0">
        <dgm:presLayoutVars>
          <dgm:dir/>
          <dgm:resizeHandles val="exact"/>
        </dgm:presLayoutVars>
      </dgm:prSet>
      <dgm:spPr/>
    </dgm:pt>
    <dgm:pt modelId="{1DDEC02D-45B4-4AE4-B621-8687DBBAE9A7}" type="pres">
      <dgm:prSet presAssocID="{8ED5CA5B-DDB3-4141-B58A-1D66B87C3CEC}" presName="compNode" presStyleCnt="0"/>
      <dgm:spPr/>
    </dgm:pt>
    <dgm:pt modelId="{72DF211E-0175-468D-B34D-7C3A9C555AC8}" type="pres">
      <dgm:prSet presAssocID="{8ED5CA5B-DDB3-4141-B58A-1D66B87C3CEC}" presName="bgRect" presStyleLbl="bgShp" presStyleIdx="0" presStyleCnt="7"/>
      <dgm:spPr/>
    </dgm:pt>
    <dgm:pt modelId="{52A45CB9-FE88-4802-A7B9-6F26E96F3415}" type="pres">
      <dgm:prSet presAssocID="{8ED5CA5B-DDB3-4141-B58A-1D66B87C3CE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06D03B-EC52-4AC2-B5AD-BC113C9E4075}" type="pres">
      <dgm:prSet presAssocID="{8ED5CA5B-DDB3-4141-B58A-1D66B87C3CEC}" presName="spaceRect" presStyleCnt="0"/>
      <dgm:spPr/>
    </dgm:pt>
    <dgm:pt modelId="{4A9E76A7-4441-45C5-9A4B-31589C99B06E}" type="pres">
      <dgm:prSet presAssocID="{8ED5CA5B-DDB3-4141-B58A-1D66B87C3CEC}" presName="parTx" presStyleLbl="revTx" presStyleIdx="0" presStyleCnt="7">
        <dgm:presLayoutVars>
          <dgm:chMax val="0"/>
          <dgm:chPref val="0"/>
        </dgm:presLayoutVars>
      </dgm:prSet>
      <dgm:spPr/>
    </dgm:pt>
    <dgm:pt modelId="{4E5F5786-DD87-4E16-8A46-F3E3576127A6}" type="pres">
      <dgm:prSet presAssocID="{0E9286D7-D328-4051-8CF6-81C3A46C8384}" presName="sibTrans" presStyleCnt="0"/>
      <dgm:spPr/>
    </dgm:pt>
    <dgm:pt modelId="{F615AAD1-0807-4AB1-813B-5AEFEF6D170D}" type="pres">
      <dgm:prSet presAssocID="{E5266BF6-C1D3-4358-8D62-739DA67BC8C7}" presName="compNode" presStyleCnt="0"/>
      <dgm:spPr/>
    </dgm:pt>
    <dgm:pt modelId="{E9E8CB57-1164-4802-AA99-30089011E178}" type="pres">
      <dgm:prSet presAssocID="{E5266BF6-C1D3-4358-8D62-739DA67BC8C7}" presName="bgRect" presStyleLbl="bgShp" presStyleIdx="1" presStyleCnt="7"/>
      <dgm:spPr/>
    </dgm:pt>
    <dgm:pt modelId="{BE058250-F965-4BD4-99B3-4AF96A63B262}" type="pres">
      <dgm:prSet presAssocID="{E5266BF6-C1D3-4358-8D62-739DA67BC8C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776674-86FC-41D0-8974-994529E07C99}" type="pres">
      <dgm:prSet presAssocID="{E5266BF6-C1D3-4358-8D62-739DA67BC8C7}" presName="spaceRect" presStyleCnt="0"/>
      <dgm:spPr/>
    </dgm:pt>
    <dgm:pt modelId="{132E5C62-30D6-4A6A-BEBF-B13D7DA6A48E}" type="pres">
      <dgm:prSet presAssocID="{E5266BF6-C1D3-4358-8D62-739DA67BC8C7}" presName="parTx" presStyleLbl="revTx" presStyleIdx="1" presStyleCnt="7">
        <dgm:presLayoutVars>
          <dgm:chMax val="0"/>
          <dgm:chPref val="0"/>
        </dgm:presLayoutVars>
      </dgm:prSet>
      <dgm:spPr/>
    </dgm:pt>
    <dgm:pt modelId="{C71F83DD-9D51-486B-B401-858E35C62CE0}" type="pres">
      <dgm:prSet presAssocID="{81CEB108-C175-41EC-BA08-565C8A61BB56}" presName="sibTrans" presStyleCnt="0"/>
      <dgm:spPr/>
    </dgm:pt>
    <dgm:pt modelId="{97E6F258-60BA-449F-AE12-F1D2BFEAC98D}" type="pres">
      <dgm:prSet presAssocID="{4D5C78CB-32AA-47C3-BF62-52D4A00B7B1A}" presName="compNode" presStyleCnt="0"/>
      <dgm:spPr/>
    </dgm:pt>
    <dgm:pt modelId="{3317ABC4-75D7-44DD-9DA0-F3DC14BA389A}" type="pres">
      <dgm:prSet presAssocID="{4D5C78CB-32AA-47C3-BF62-52D4A00B7B1A}" presName="bgRect" presStyleLbl="bgShp" presStyleIdx="2" presStyleCnt="7"/>
      <dgm:spPr/>
    </dgm:pt>
    <dgm:pt modelId="{316E0C56-A358-4164-91DA-BB76949A7F4F}" type="pres">
      <dgm:prSet presAssocID="{4D5C78CB-32AA-47C3-BF62-52D4A00B7B1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764F5390-15E7-46CC-B442-5657C1FADBE0}" type="pres">
      <dgm:prSet presAssocID="{4D5C78CB-32AA-47C3-BF62-52D4A00B7B1A}" presName="spaceRect" presStyleCnt="0"/>
      <dgm:spPr/>
    </dgm:pt>
    <dgm:pt modelId="{04720FE4-4B1D-4E2D-89BC-7F4084F04706}" type="pres">
      <dgm:prSet presAssocID="{4D5C78CB-32AA-47C3-BF62-52D4A00B7B1A}" presName="parTx" presStyleLbl="revTx" presStyleIdx="2" presStyleCnt="7">
        <dgm:presLayoutVars>
          <dgm:chMax val="0"/>
          <dgm:chPref val="0"/>
        </dgm:presLayoutVars>
      </dgm:prSet>
      <dgm:spPr/>
    </dgm:pt>
    <dgm:pt modelId="{28510A42-4ABF-49A2-8433-FBAEFC5CFAEB}" type="pres">
      <dgm:prSet presAssocID="{F321C868-5D87-45B3-AE2D-342A7870FD21}" presName="sibTrans" presStyleCnt="0"/>
      <dgm:spPr/>
    </dgm:pt>
    <dgm:pt modelId="{86E91C4D-64B1-44BB-8695-87CB96E3E3F9}" type="pres">
      <dgm:prSet presAssocID="{FBF2FC21-7416-4788-BE56-9AC9A77844BB}" presName="compNode" presStyleCnt="0"/>
      <dgm:spPr/>
    </dgm:pt>
    <dgm:pt modelId="{EC79BEC1-6A9E-4CF8-ADF1-EAC471AF9D28}" type="pres">
      <dgm:prSet presAssocID="{FBF2FC21-7416-4788-BE56-9AC9A77844BB}" presName="bgRect" presStyleLbl="bgShp" presStyleIdx="3" presStyleCnt="7"/>
      <dgm:spPr/>
    </dgm:pt>
    <dgm:pt modelId="{18221392-01A0-4469-BAC3-F3EF5FCB9134}" type="pres">
      <dgm:prSet presAssocID="{FBF2FC21-7416-4788-BE56-9AC9A77844B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D2700946-A688-482E-B747-04697990E23A}" type="pres">
      <dgm:prSet presAssocID="{FBF2FC21-7416-4788-BE56-9AC9A77844BB}" presName="spaceRect" presStyleCnt="0"/>
      <dgm:spPr/>
    </dgm:pt>
    <dgm:pt modelId="{BF17EF3E-D86E-4977-BEC7-FBE04AAB098B}" type="pres">
      <dgm:prSet presAssocID="{FBF2FC21-7416-4788-BE56-9AC9A77844BB}" presName="parTx" presStyleLbl="revTx" presStyleIdx="3" presStyleCnt="7">
        <dgm:presLayoutVars>
          <dgm:chMax val="0"/>
          <dgm:chPref val="0"/>
        </dgm:presLayoutVars>
      </dgm:prSet>
      <dgm:spPr/>
    </dgm:pt>
    <dgm:pt modelId="{DB2B5AC2-0DF3-47A2-BE06-F74CE9EEE76F}" type="pres">
      <dgm:prSet presAssocID="{FC0A16D2-3C59-4316-AEA9-5C20EACA393F}" presName="sibTrans" presStyleCnt="0"/>
      <dgm:spPr/>
    </dgm:pt>
    <dgm:pt modelId="{847242E8-0BD8-45C2-A6E9-9565D69C87CA}" type="pres">
      <dgm:prSet presAssocID="{29048387-8648-4754-A860-CE461E630042}" presName="compNode" presStyleCnt="0"/>
      <dgm:spPr/>
    </dgm:pt>
    <dgm:pt modelId="{420B5C66-6755-487E-B0E4-0C9335FC20F8}" type="pres">
      <dgm:prSet presAssocID="{29048387-8648-4754-A860-CE461E630042}" presName="bgRect" presStyleLbl="bgShp" presStyleIdx="4" presStyleCnt="7"/>
      <dgm:spPr/>
    </dgm:pt>
    <dgm:pt modelId="{50B5EFB4-0351-404C-ADB8-02C0EFB0C9D0}" type="pres">
      <dgm:prSet presAssocID="{29048387-8648-4754-A860-CE461E63004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36D907F-4AF8-4DA9-921E-31D45FF8B23E}" type="pres">
      <dgm:prSet presAssocID="{29048387-8648-4754-A860-CE461E630042}" presName="spaceRect" presStyleCnt="0"/>
      <dgm:spPr/>
    </dgm:pt>
    <dgm:pt modelId="{DDBD013D-EB3B-413F-B87C-7506CA5D0559}" type="pres">
      <dgm:prSet presAssocID="{29048387-8648-4754-A860-CE461E630042}" presName="parTx" presStyleLbl="revTx" presStyleIdx="4" presStyleCnt="7">
        <dgm:presLayoutVars>
          <dgm:chMax val="0"/>
          <dgm:chPref val="0"/>
        </dgm:presLayoutVars>
      </dgm:prSet>
      <dgm:spPr/>
    </dgm:pt>
    <dgm:pt modelId="{A48D9962-C6ED-4D3D-AC4F-F15815D2B025}" type="pres">
      <dgm:prSet presAssocID="{6632AC78-D68C-4244-BBA6-0B1AF3FF8E86}" presName="sibTrans" presStyleCnt="0"/>
      <dgm:spPr/>
    </dgm:pt>
    <dgm:pt modelId="{5F1683DD-9F5B-4935-A177-E2D9E970FBA6}" type="pres">
      <dgm:prSet presAssocID="{A77E6EB2-DFCB-483A-BC54-F6F5A0C87747}" presName="compNode" presStyleCnt="0"/>
      <dgm:spPr/>
    </dgm:pt>
    <dgm:pt modelId="{2DC9F1B7-C179-40DF-A93F-4629958CD6AE}" type="pres">
      <dgm:prSet presAssocID="{A77E6EB2-DFCB-483A-BC54-F6F5A0C87747}" presName="bgRect" presStyleLbl="bgShp" presStyleIdx="5" presStyleCnt="7"/>
      <dgm:spPr/>
    </dgm:pt>
    <dgm:pt modelId="{51B792AD-F4F7-47D1-A382-D4D3977EC33D}" type="pres">
      <dgm:prSet presAssocID="{A77E6EB2-DFCB-483A-BC54-F6F5A0C8774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AC6754-93A9-4388-B605-95BBE57ED331}" type="pres">
      <dgm:prSet presAssocID="{A77E6EB2-DFCB-483A-BC54-F6F5A0C87747}" presName="spaceRect" presStyleCnt="0"/>
      <dgm:spPr/>
    </dgm:pt>
    <dgm:pt modelId="{BB8D807C-4564-44A7-A367-767619696BCF}" type="pres">
      <dgm:prSet presAssocID="{A77E6EB2-DFCB-483A-BC54-F6F5A0C87747}" presName="parTx" presStyleLbl="revTx" presStyleIdx="5" presStyleCnt="7">
        <dgm:presLayoutVars>
          <dgm:chMax val="0"/>
          <dgm:chPref val="0"/>
        </dgm:presLayoutVars>
      </dgm:prSet>
      <dgm:spPr/>
    </dgm:pt>
    <dgm:pt modelId="{E383BCFF-3174-455F-BBDB-A7BFF5ADB810}" type="pres">
      <dgm:prSet presAssocID="{21033BE5-E39B-45A0-B171-9C21A94E8761}" presName="sibTrans" presStyleCnt="0"/>
      <dgm:spPr/>
    </dgm:pt>
    <dgm:pt modelId="{4BFB9DF4-C228-471F-B4B2-7A5F7D47E5E5}" type="pres">
      <dgm:prSet presAssocID="{B9F362B0-C853-4D58-B841-4E56878AAAEF}" presName="compNode" presStyleCnt="0"/>
      <dgm:spPr/>
    </dgm:pt>
    <dgm:pt modelId="{76EF7BE1-6B9B-40A4-AC92-959243E67625}" type="pres">
      <dgm:prSet presAssocID="{B9F362B0-C853-4D58-B841-4E56878AAAEF}" presName="bgRect" presStyleLbl="bgShp" presStyleIdx="6" presStyleCnt="7"/>
      <dgm:spPr/>
    </dgm:pt>
    <dgm:pt modelId="{1865BDF8-B86E-4574-8D58-CFEF36561A2B}" type="pres">
      <dgm:prSet presAssocID="{B9F362B0-C853-4D58-B841-4E56878AAAE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7BC92DF9-025A-4DA7-8DCA-8BB18E643B34}" type="pres">
      <dgm:prSet presAssocID="{B9F362B0-C853-4D58-B841-4E56878AAAEF}" presName="spaceRect" presStyleCnt="0"/>
      <dgm:spPr/>
    </dgm:pt>
    <dgm:pt modelId="{054A436E-DCEB-49CD-85D8-6D9000914D7B}" type="pres">
      <dgm:prSet presAssocID="{B9F362B0-C853-4D58-B841-4E56878AAAE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71C1706-1BDD-4080-8E35-282F2B30C1B8}" srcId="{74709B18-F969-4262-B2D9-5901429F62F5}" destId="{4D5C78CB-32AA-47C3-BF62-52D4A00B7B1A}" srcOrd="2" destOrd="0" parTransId="{EFFB0AE0-EF5F-4E24-B92C-7F83AF5B3A5E}" sibTransId="{F321C868-5D87-45B3-AE2D-342A7870FD21}"/>
    <dgm:cxn modelId="{4D65872C-A97A-4AC3-B114-08CCBE733C2D}" type="presOf" srcId="{FBF2FC21-7416-4788-BE56-9AC9A77844BB}" destId="{BF17EF3E-D86E-4977-BEC7-FBE04AAB098B}" srcOrd="0" destOrd="0" presId="urn:microsoft.com/office/officeart/2018/2/layout/IconVerticalSolidList"/>
    <dgm:cxn modelId="{94B07935-6354-42DE-8964-F73BB061F96E}" srcId="{74709B18-F969-4262-B2D9-5901429F62F5}" destId="{8ED5CA5B-DDB3-4141-B58A-1D66B87C3CEC}" srcOrd="0" destOrd="0" parTransId="{E9C7ED78-EC6E-483B-B28C-1E5D0C0AC6EF}" sibTransId="{0E9286D7-D328-4051-8CF6-81C3A46C8384}"/>
    <dgm:cxn modelId="{1E028760-BD7D-4732-AD07-83FCD7D68EE7}" type="presOf" srcId="{8ED5CA5B-DDB3-4141-B58A-1D66B87C3CEC}" destId="{4A9E76A7-4441-45C5-9A4B-31589C99B06E}" srcOrd="0" destOrd="0" presId="urn:microsoft.com/office/officeart/2018/2/layout/IconVerticalSolidList"/>
    <dgm:cxn modelId="{665F6A6D-2332-46F0-9CB1-2AB6E4F94B65}" srcId="{74709B18-F969-4262-B2D9-5901429F62F5}" destId="{FBF2FC21-7416-4788-BE56-9AC9A77844BB}" srcOrd="3" destOrd="0" parTransId="{9B4EC074-43FA-401F-8CE5-FB86C1A27512}" sibTransId="{FC0A16D2-3C59-4316-AEA9-5C20EACA393F}"/>
    <dgm:cxn modelId="{2853C04F-ADEE-45AA-BF46-3E8E99E116D8}" type="presOf" srcId="{E5266BF6-C1D3-4358-8D62-739DA67BC8C7}" destId="{132E5C62-30D6-4A6A-BEBF-B13D7DA6A48E}" srcOrd="0" destOrd="0" presId="urn:microsoft.com/office/officeart/2018/2/layout/IconVerticalSolidList"/>
    <dgm:cxn modelId="{4A3474A6-5AF8-458A-9031-EB10D598EEFA}" srcId="{74709B18-F969-4262-B2D9-5901429F62F5}" destId="{E5266BF6-C1D3-4358-8D62-739DA67BC8C7}" srcOrd="1" destOrd="0" parTransId="{CFF7FC81-61AC-40FE-AB73-F8927552C7B1}" sibTransId="{81CEB108-C175-41EC-BA08-565C8A61BB56}"/>
    <dgm:cxn modelId="{98F8F5B7-594E-4249-A143-52F2DB631961}" srcId="{74709B18-F969-4262-B2D9-5901429F62F5}" destId="{B9F362B0-C853-4D58-B841-4E56878AAAEF}" srcOrd="6" destOrd="0" parTransId="{EA1F4FFE-5560-4DD9-968E-AB900DCAA759}" sibTransId="{5DB05A3A-0CB3-4DC6-AC59-BE6B2A489CED}"/>
    <dgm:cxn modelId="{2A4248BA-58C7-4AC5-9AE1-A504872D714D}" type="presOf" srcId="{29048387-8648-4754-A860-CE461E630042}" destId="{DDBD013D-EB3B-413F-B87C-7506CA5D0559}" srcOrd="0" destOrd="0" presId="urn:microsoft.com/office/officeart/2018/2/layout/IconVerticalSolidList"/>
    <dgm:cxn modelId="{6EDC76BA-0FF2-4B0B-B2AE-0BC63526D447}" type="presOf" srcId="{B9F362B0-C853-4D58-B841-4E56878AAAEF}" destId="{054A436E-DCEB-49CD-85D8-6D9000914D7B}" srcOrd="0" destOrd="0" presId="urn:microsoft.com/office/officeart/2018/2/layout/IconVerticalSolidList"/>
    <dgm:cxn modelId="{E2CAE6C4-0976-4BA7-A703-1D76CCDA774F}" type="presOf" srcId="{A77E6EB2-DFCB-483A-BC54-F6F5A0C87747}" destId="{BB8D807C-4564-44A7-A367-767619696BCF}" srcOrd="0" destOrd="0" presId="urn:microsoft.com/office/officeart/2018/2/layout/IconVerticalSolidList"/>
    <dgm:cxn modelId="{3D62F9D4-D829-4DA4-81F7-FBC9433D4F70}" srcId="{74709B18-F969-4262-B2D9-5901429F62F5}" destId="{A77E6EB2-DFCB-483A-BC54-F6F5A0C87747}" srcOrd="5" destOrd="0" parTransId="{3D6C2E90-585C-4541-A006-D3BD6044B406}" sibTransId="{21033BE5-E39B-45A0-B171-9C21A94E8761}"/>
    <dgm:cxn modelId="{D6AAB6EC-940A-46A2-86CB-9362396B5A8A}" type="presOf" srcId="{4D5C78CB-32AA-47C3-BF62-52D4A00B7B1A}" destId="{04720FE4-4B1D-4E2D-89BC-7F4084F04706}" srcOrd="0" destOrd="0" presId="urn:microsoft.com/office/officeart/2018/2/layout/IconVerticalSolidList"/>
    <dgm:cxn modelId="{D04B5FF7-94E8-484E-B6F5-BEF9F53FB2F7}" type="presOf" srcId="{74709B18-F969-4262-B2D9-5901429F62F5}" destId="{D425C5BA-7A1D-42B8-89E6-D0A7239D80DE}" srcOrd="0" destOrd="0" presId="urn:microsoft.com/office/officeart/2018/2/layout/IconVerticalSolidList"/>
    <dgm:cxn modelId="{A8BE40FE-02B6-4B35-B3E1-03E49986AA6D}" srcId="{74709B18-F969-4262-B2D9-5901429F62F5}" destId="{29048387-8648-4754-A860-CE461E630042}" srcOrd="4" destOrd="0" parTransId="{5696AC41-D404-4BC5-B2DD-D2E577A33BAC}" sibTransId="{6632AC78-D68C-4244-BBA6-0B1AF3FF8E86}"/>
    <dgm:cxn modelId="{E24B210E-5537-4F14-B341-7CD4569338E2}" type="presParOf" srcId="{D425C5BA-7A1D-42B8-89E6-D0A7239D80DE}" destId="{1DDEC02D-45B4-4AE4-B621-8687DBBAE9A7}" srcOrd="0" destOrd="0" presId="urn:microsoft.com/office/officeart/2018/2/layout/IconVerticalSolidList"/>
    <dgm:cxn modelId="{C89BF3CE-15B3-4087-8AEF-A1CE932D7281}" type="presParOf" srcId="{1DDEC02D-45B4-4AE4-B621-8687DBBAE9A7}" destId="{72DF211E-0175-468D-B34D-7C3A9C555AC8}" srcOrd="0" destOrd="0" presId="urn:microsoft.com/office/officeart/2018/2/layout/IconVerticalSolidList"/>
    <dgm:cxn modelId="{C740DEEF-4209-40A4-B4C3-BC19CC5B3C7E}" type="presParOf" srcId="{1DDEC02D-45B4-4AE4-B621-8687DBBAE9A7}" destId="{52A45CB9-FE88-4802-A7B9-6F26E96F3415}" srcOrd="1" destOrd="0" presId="urn:microsoft.com/office/officeart/2018/2/layout/IconVerticalSolidList"/>
    <dgm:cxn modelId="{D528658A-3356-4947-BE92-C1077904FB4C}" type="presParOf" srcId="{1DDEC02D-45B4-4AE4-B621-8687DBBAE9A7}" destId="{2C06D03B-EC52-4AC2-B5AD-BC113C9E4075}" srcOrd="2" destOrd="0" presId="urn:microsoft.com/office/officeart/2018/2/layout/IconVerticalSolidList"/>
    <dgm:cxn modelId="{3E90E8FF-73D1-42A7-827C-C3A351796168}" type="presParOf" srcId="{1DDEC02D-45B4-4AE4-B621-8687DBBAE9A7}" destId="{4A9E76A7-4441-45C5-9A4B-31589C99B06E}" srcOrd="3" destOrd="0" presId="urn:microsoft.com/office/officeart/2018/2/layout/IconVerticalSolidList"/>
    <dgm:cxn modelId="{36591D93-B4FB-45B3-BA48-F34A5ADF188B}" type="presParOf" srcId="{D425C5BA-7A1D-42B8-89E6-D0A7239D80DE}" destId="{4E5F5786-DD87-4E16-8A46-F3E3576127A6}" srcOrd="1" destOrd="0" presId="urn:microsoft.com/office/officeart/2018/2/layout/IconVerticalSolidList"/>
    <dgm:cxn modelId="{85BE348F-EE38-4FB4-A978-A5CBA96E009B}" type="presParOf" srcId="{D425C5BA-7A1D-42B8-89E6-D0A7239D80DE}" destId="{F615AAD1-0807-4AB1-813B-5AEFEF6D170D}" srcOrd="2" destOrd="0" presId="urn:microsoft.com/office/officeart/2018/2/layout/IconVerticalSolidList"/>
    <dgm:cxn modelId="{7391F3A9-3A32-4C40-BC30-6958F8FFE0E9}" type="presParOf" srcId="{F615AAD1-0807-4AB1-813B-5AEFEF6D170D}" destId="{E9E8CB57-1164-4802-AA99-30089011E178}" srcOrd="0" destOrd="0" presId="urn:microsoft.com/office/officeart/2018/2/layout/IconVerticalSolidList"/>
    <dgm:cxn modelId="{3A33331A-216E-496B-8C44-A359E4FBCBA8}" type="presParOf" srcId="{F615AAD1-0807-4AB1-813B-5AEFEF6D170D}" destId="{BE058250-F965-4BD4-99B3-4AF96A63B262}" srcOrd="1" destOrd="0" presId="urn:microsoft.com/office/officeart/2018/2/layout/IconVerticalSolidList"/>
    <dgm:cxn modelId="{426BDE57-CF57-40EB-809B-69176FCAA537}" type="presParOf" srcId="{F615AAD1-0807-4AB1-813B-5AEFEF6D170D}" destId="{B1776674-86FC-41D0-8974-994529E07C99}" srcOrd="2" destOrd="0" presId="urn:microsoft.com/office/officeart/2018/2/layout/IconVerticalSolidList"/>
    <dgm:cxn modelId="{CC20150F-92E2-4397-B7DD-112CDAE281EA}" type="presParOf" srcId="{F615AAD1-0807-4AB1-813B-5AEFEF6D170D}" destId="{132E5C62-30D6-4A6A-BEBF-B13D7DA6A48E}" srcOrd="3" destOrd="0" presId="urn:microsoft.com/office/officeart/2018/2/layout/IconVerticalSolidList"/>
    <dgm:cxn modelId="{EA9B5E6B-03C6-42DE-B997-1E4B4130E465}" type="presParOf" srcId="{D425C5BA-7A1D-42B8-89E6-D0A7239D80DE}" destId="{C71F83DD-9D51-486B-B401-858E35C62CE0}" srcOrd="3" destOrd="0" presId="urn:microsoft.com/office/officeart/2018/2/layout/IconVerticalSolidList"/>
    <dgm:cxn modelId="{9D890E2F-8A21-45B4-9ADE-99091E083185}" type="presParOf" srcId="{D425C5BA-7A1D-42B8-89E6-D0A7239D80DE}" destId="{97E6F258-60BA-449F-AE12-F1D2BFEAC98D}" srcOrd="4" destOrd="0" presId="urn:microsoft.com/office/officeart/2018/2/layout/IconVerticalSolidList"/>
    <dgm:cxn modelId="{E0C09AA6-142F-4498-B124-E9521EE1D300}" type="presParOf" srcId="{97E6F258-60BA-449F-AE12-F1D2BFEAC98D}" destId="{3317ABC4-75D7-44DD-9DA0-F3DC14BA389A}" srcOrd="0" destOrd="0" presId="urn:microsoft.com/office/officeart/2018/2/layout/IconVerticalSolidList"/>
    <dgm:cxn modelId="{BB05E60D-8998-407D-941E-8333C8A8A4C9}" type="presParOf" srcId="{97E6F258-60BA-449F-AE12-F1D2BFEAC98D}" destId="{316E0C56-A358-4164-91DA-BB76949A7F4F}" srcOrd="1" destOrd="0" presId="urn:microsoft.com/office/officeart/2018/2/layout/IconVerticalSolidList"/>
    <dgm:cxn modelId="{A2F15B6B-746B-40D8-AC97-3518A6E643D4}" type="presParOf" srcId="{97E6F258-60BA-449F-AE12-F1D2BFEAC98D}" destId="{764F5390-15E7-46CC-B442-5657C1FADBE0}" srcOrd="2" destOrd="0" presId="urn:microsoft.com/office/officeart/2018/2/layout/IconVerticalSolidList"/>
    <dgm:cxn modelId="{34AE7392-BFE3-41C2-9D96-1201E7819801}" type="presParOf" srcId="{97E6F258-60BA-449F-AE12-F1D2BFEAC98D}" destId="{04720FE4-4B1D-4E2D-89BC-7F4084F04706}" srcOrd="3" destOrd="0" presId="urn:microsoft.com/office/officeart/2018/2/layout/IconVerticalSolidList"/>
    <dgm:cxn modelId="{EA494EB1-084B-4A5E-9847-F59D70B84865}" type="presParOf" srcId="{D425C5BA-7A1D-42B8-89E6-D0A7239D80DE}" destId="{28510A42-4ABF-49A2-8433-FBAEFC5CFAEB}" srcOrd="5" destOrd="0" presId="urn:microsoft.com/office/officeart/2018/2/layout/IconVerticalSolidList"/>
    <dgm:cxn modelId="{87BDAF40-49A6-47B2-B8C5-582F336CDA29}" type="presParOf" srcId="{D425C5BA-7A1D-42B8-89E6-D0A7239D80DE}" destId="{86E91C4D-64B1-44BB-8695-87CB96E3E3F9}" srcOrd="6" destOrd="0" presId="urn:microsoft.com/office/officeart/2018/2/layout/IconVerticalSolidList"/>
    <dgm:cxn modelId="{10C4721D-821F-4EF8-9F6E-6C42BD108910}" type="presParOf" srcId="{86E91C4D-64B1-44BB-8695-87CB96E3E3F9}" destId="{EC79BEC1-6A9E-4CF8-ADF1-EAC471AF9D28}" srcOrd="0" destOrd="0" presId="urn:microsoft.com/office/officeart/2018/2/layout/IconVerticalSolidList"/>
    <dgm:cxn modelId="{062B5D45-C375-483D-8054-7B7514716A24}" type="presParOf" srcId="{86E91C4D-64B1-44BB-8695-87CB96E3E3F9}" destId="{18221392-01A0-4469-BAC3-F3EF5FCB9134}" srcOrd="1" destOrd="0" presId="urn:microsoft.com/office/officeart/2018/2/layout/IconVerticalSolidList"/>
    <dgm:cxn modelId="{36B8B18D-76F4-40E5-A960-BF29DA277E6A}" type="presParOf" srcId="{86E91C4D-64B1-44BB-8695-87CB96E3E3F9}" destId="{D2700946-A688-482E-B747-04697990E23A}" srcOrd="2" destOrd="0" presId="urn:microsoft.com/office/officeart/2018/2/layout/IconVerticalSolidList"/>
    <dgm:cxn modelId="{12D361D3-B489-49DC-8482-5C4EEE26B824}" type="presParOf" srcId="{86E91C4D-64B1-44BB-8695-87CB96E3E3F9}" destId="{BF17EF3E-D86E-4977-BEC7-FBE04AAB098B}" srcOrd="3" destOrd="0" presId="urn:microsoft.com/office/officeart/2018/2/layout/IconVerticalSolidList"/>
    <dgm:cxn modelId="{8FE55181-19B1-495A-86AB-80BE71393523}" type="presParOf" srcId="{D425C5BA-7A1D-42B8-89E6-D0A7239D80DE}" destId="{DB2B5AC2-0DF3-47A2-BE06-F74CE9EEE76F}" srcOrd="7" destOrd="0" presId="urn:microsoft.com/office/officeart/2018/2/layout/IconVerticalSolidList"/>
    <dgm:cxn modelId="{C85E3670-9B32-42D6-9901-30F038239617}" type="presParOf" srcId="{D425C5BA-7A1D-42B8-89E6-D0A7239D80DE}" destId="{847242E8-0BD8-45C2-A6E9-9565D69C87CA}" srcOrd="8" destOrd="0" presId="urn:microsoft.com/office/officeart/2018/2/layout/IconVerticalSolidList"/>
    <dgm:cxn modelId="{7A2B5DE8-E9E5-4342-A06B-D52078B6ED26}" type="presParOf" srcId="{847242E8-0BD8-45C2-A6E9-9565D69C87CA}" destId="{420B5C66-6755-487E-B0E4-0C9335FC20F8}" srcOrd="0" destOrd="0" presId="urn:microsoft.com/office/officeart/2018/2/layout/IconVerticalSolidList"/>
    <dgm:cxn modelId="{9F3F2DF3-6A5B-44A4-BDE0-BF2142C02C8E}" type="presParOf" srcId="{847242E8-0BD8-45C2-A6E9-9565D69C87CA}" destId="{50B5EFB4-0351-404C-ADB8-02C0EFB0C9D0}" srcOrd="1" destOrd="0" presId="urn:microsoft.com/office/officeart/2018/2/layout/IconVerticalSolidList"/>
    <dgm:cxn modelId="{A1841065-0F43-436D-896B-C4FAE390ABBF}" type="presParOf" srcId="{847242E8-0BD8-45C2-A6E9-9565D69C87CA}" destId="{B36D907F-4AF8-4DA9-921E-31D45FF8B23E}" srcOrd="2" destOrd="0" presId="urn:microsoft.com/office/officeart/2018/2/layout/IconVerticalSolidList"/>
    <dgm:cxn modelId="{FB7E46E9-3810-4282-97D8-24EA7C0E035D}" type="presParOf" srcId="{847242E8-0BD8-45C2-A6E9-9565D69C87CA}" destId="{DDBD013D-EB3B-413F-B87C-7506CA5D0559}" srcOrd="3" destOrd="0" presId="urn:microsoft.com/office/officeart/2018/2/layout/IconVerticalSolidList"/>
    <dgm:cxn modelId="{6B84821A-D163-4AE9-903B-0F5665BA130A}" type="presParOf" srcId="{D425C5BA-7A1D-42B8-89E6-D0A7239D80DE}" destId="{A48D9962-C6ED-4D3D-AC4F-F15815D2B025}" srcOrd="9" destOrd="0" presId="urn:microsoft.com/office/officeart/2018/2/layout/IconVerticalSolidList"/>
    <dgm:cxn modelId="{9FAD8962-CA20-4AA1-A44E-EFF91984EA6A}" type="presParOf" srcId="{D425C5BA-7A1D-42B8-89E6-D0A7239D80DE}" destId="{5F1683DD-9F5B-4935-A177-E2D9E970FBA6}" srcOrd="10" destOrd="0" presId="urn:microsoft.com/office/officeart/2018/2/layout/IconVerticalSolidList"/>
    <dgm:cxn modelId="{449C60A7-058E-4423-B93D-34D02524A262}" type="presParOf" srcId="{5F1683DD-9F5B-4935-A177-E2D9E970FBA6}" destId="{2DC9F1B7-C179-40DF-A93F-4629958CD6AE}" srcOrd="0" destOrd="0" presId="urn:microsoft.com/office/officeart/2018/2/layout/IconVerticalSolidList"/>
    <dgm:cxn modelId="{67680F27-FB67-4678-80DF-409E2B617635}" type="presParOf" srcId="{5F1683DD-9F5B-4935-A177-E2D9E970FBA6}" destId="{51B792AD-F4F7-47D1-A382-D4D3977EC33D}" srcOrd="1" destOrd="0" presId="urn:microsoft.com/office/officeart/2018/2/layout/IconVerticalSolidList"/>
    <dgm:cxn modelId="{84473888-DB66-401B-A283-59AB875470F9}" type="presParOf" srcId="{5F1683DD-9F5B-4935-A177-E2D9E970FBA6}" destId="{61AC6754-93A9-4388-B605-95BBE57ED331}" srcOrd="2" destOrd="0" presId="urn:microsoft.com/office/officeart/2018/2/layout/IconVerticalSolidList"/>
    <dgm:cxn modelId="{0F3E7834-CF52-445F-9913-B135AD0187C0}" type="presParOf" srcId="{5F1683DD-9F5B-4935-A177-E2D9E970FBA6}" destId="{BB8D807C-4564-44A7-A367-767619696BCF}" srcOrd="3" destOrd="0" presId="urn:microsoft.com/office/officeart/2018/2/layout/IconVerticalSolidList"/>
    <dgm:cxn modelId="{E02E425F-111B-477A-BB0E-4B6729F2C947}" type="presParOf" srcId="{D425C5BA-7A1D-42B8-89E6-D0A7239D80DE}" destId="{E383BCFF-3174-455F-BBDB-A7BFF5ADB810}" srcOrd="11" destOrd="0" presId="urn:microsoft.com/office/officeart/2018/2/layout/IconVerticalSolidList"/>
    <dgm:cxn modelId="{67BB77DE-61F0-4FC0-B78F-3ACFC14F9461}" type="presParOf" srcId="{D425C5BA-7A1D-42B8-89E6-D0A7239D80DE}" destId="{4BFB9DF4-C228-471F-B4B2-7A5F7D47E5E5}" srcOrd="12" destOrd="0" presId="urn:microsoft.com/office/officeart/2018/2/layout/IconVerticalSolidList"/>
    <dgm:cxn modelId="{6638D947-DEA2-442D-A1C0-E3E90D6CB3AC}" type="presParOf" srcId="{4BFB9DF4-C228-471F-B4B2-7A5F7D47E5E5}" destId="{76EF7BE1-6B9B-40A4-AC92-959243E67625}" srcOrd="0" destOrd="0" presId="urn:microsoft.com/office/officeart/2018/2/layout/IconVerticalSolidList"/>
    <dgm:cxn modelId="{55EF647E-C6E9-4043-B0C6-D866D7BA4087}" type="presParOf" srcId="{4BFB9DF4-C228-471F-B4B2-7A5F7D47E5E5}" destId="{1865BDF8-B86E-4574-8D58-CFEF36561A2B}" srcOrd="1" destOrd="0" presId="urn:microsoft.com/office/officeart/2018/2/layout/IconVerticalSolidList"/>
    <dgm:cxn modelId="{9473553D-2D9A-4B3E-9A19-8F6FCFC7B0DA}" type="presParOf" srcId="{4BFB9DF4-C228-471F-B4B2-7A5F7D47E5E5}" destId="{7BC92DF9-025A-4DA7-8DCA-8BB18E643B34}" srcOrd="2" destOrd="0" presId="urn:microsoft.com/office/officeart/2018/2/layout/IconVerticalSolidList"/>
    <dgm:cxn modelId="{A7C9847F-FB74-4653-92BD-D4C0EBA6FC65}" type="presParOf" srcId="{4BFB9DF4-C228-471F-B4B2-7A5F7D47E5E5}" destId="{054A436E-DCEB-49CD-85D8-6D9000914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377E57-0DD7-4CC2-A6AF-641A90346A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6D0264E-6C9F-4C7F-B382-AE91C0699D6C}">
      <dgm:prSet/>
      <dgm:spPr/>
      <dgm:t>
        <a:bodyPr/>
        <a:lstStyle/>
        <a:p>
          <a:r>
            <a:rPr lang="en-US"/>
            <a:t>git push – push your changes into the remote repository </a:t>
          </a:r>
        </a:p>
      </dgm:t>
    </dgm:pt>
    <dgm:pt modelId="{0DF15B12-CB7B-42C5-BD91-954297D7212B}" type="parTrans" cxnId="{52DEE0E7-079B-4DD5-9D31-B61D1D340871}">
      <dgm:prSet/>
      <dgm:spPr/>
      <dgm:t>
        <a:bodyPr/>
        <a:lstStyle/>
        <a:p>
          <a:endParaRPr lang="en-US"/>
        </a:p>
      </dgm:t>
    </dgm:pt>
    <dgm:pt modelId="{6C2D7BED-BAFB-4957-8C52-8204D0656332}" type="sibTrans" cxnId="{52DEE0E7-079B-4DD5-9D31-B61D1D340871}">
      <dgm:prSet/>
      <dgm:spPr/>
      <dgm:t>
        <a:bodyPr/>
        <a:lstStyle/>
        <a:p>
          <a:endParaRPr lang="en-US"/>
        </a:p>
      </dgm:t>
    </dgm:pt>
    <dgm:pt modelId="{E9CC99C4-895A-4200-8904-5E12BF00C3D8}">
      <dgm:prSet/>
      <dgm:spPr/>
      <dgm:t>
        <a:bodyPr/>
        <a:lstStyle/>
        <a:p>
          <a:r>
            <a:rPr lang="en-US"/>
            <a:t>git pull – pull your latest changes from the remote repository</a:t>
          </a:r>
        </a:p>
      </dgm:t>
    </dgm:pt>
    <dgm:pt modelId="{607B4F3A-1103-45C6-8AEC-BED16C413980}" type="parTrans" cxnId="{ADD2BAA7-6746-442B-8896-02D5BFBE7736}">
      <dgm:prSet/>
      <dgm:spPr/>
      <dgm:t>
        <a:bodyPr/>
        <a:lstStyle/>
        <a:p>
          <a:endParaRPr lang="en-US"/>
        </a:p>
      </dgm:t>
    </dgm:pt>
    <dgm:pt modelId="{31D9A830-5618-466D-80B3-B051E61C65B4}" type="sibTrans" cxnId="{ADD2BAA7-6746-442B-8896-02D5BFBE7736}">
      <dgm:prSet/>
      <dgm:spPr/>
      <dgm:t>
        <a:bodyPr/>
        <a:lstStyle/>
        <a:p>
          <a:endParaRPr lang="en-US"/>
        </a:p>
      </dgm:t>
    </dgm:pt>
    <dgm:pt modelId="{6A3C6ED5-C179-40C7-876E-5A03A92ECCE9}">
      <dgm:prSet/>
      <dgm:spPr/>
      <dgm:t>
        <a:bodyPr/>
        <a:lstStyle/>
        <a:p>
          <a:r>
            <a:rPr lang="en-US"/>
            <a:t>git branch – view branches in your repository</a:t>
          </a:r>
        </a:p>
      </dgm:t>
    </dgm:pt>
    <dgm:pt modelId="{BD498750-1E32-4A78-B53B-4F76B25B9763}" type="parTrans" cxnId="{C69AF797-9404-42FC-A15B-7E52AF1D3DDA}">
      <dgm:prSet/>
      <dgm:spPr/>
      <dgm:t>
        <a:bodyPr/>
        <a:lstStyle/>
        <a:p>
          <a:endParaRPr lang="en-US"/>
        </a:p>
      </dgm:t>
    </dgm:pt>
    <dgm:pt modelId="{FB6FAE39-E4C9-4F72-9E1A-3291712DB48C}" type="sibTrans" cxnId="{C69AF797-9404-42FC-A15B-7E52AF1D3DDA}">
      <dgm:prSet/>
      <dgm:spPr/>
      <dgm:t>
        <a:bodyPr/>
        <a:lstStyle/>
        <a:p>
          <a:endParaRPr lang="en-US"/>
        </a:p>
      </dgm:t>
    </dgm:pt>
    <dgm:pt modelId="{E4585C75-3F37-4EFF-AA3A-35B79B757AA8}">
      <dgm:prSet/>
      <dgm:spPr/>
      <dgm:t>
        <a:bodyPr/>
        <a:lstStyle/>
        <a:p>
          <a:r>
            <a:rPr lang="en-US"/>
            <a:t>git branch &lt;branchname&gt; - create a branch</a:t>
          </a:r>
        </a:p>
      </dgm:t>
    </dgm:pt>
    <dgm:pt modelId="{6D55D712-174C-488A-8972-DA146E77A151}" type="parTrans" cxnId="{3C3A2B48-A94C-42F8-9EF6-A5F472C8FDAD}">
      <dgm:prSet/>
      <dgm:spPr/>
      <dgm:t>
        <a:bodyPr/>
        <a:lstStyle/>
        <a:p>
          <a:endParaRPr lang="en-US"/>
        </a:p>
      </dgm:t>
    </dgm:pt>
    <dgm:pt modelId="{B12D6DDF-4D31-4333-96A8-9F78CC58E9BE}" type="sibTrans" cxnId="{3C3A2B48-A94C-42F8-9EF6-A5F472C8FDAD}">
      <dgm:prSet/>
      <dgm:spPr/>
      <dgm:t>
        <a:bodyPr/>
        <a:lstStyle/>
        <a:p>
          <a:endParaRPr lang="en-US"/>
        </a:p>
      </dgm:t>
    </dgm:pt>
    <dgm:pt modelId="{6375F72F-9BE6-4F36-855F-6F6646357989}">
      <dgm:prSet/>
      <dgm:spPr/>
      <dgm:t>
        <a:bodyPr/>
        <a:lstStyle/>
        <a:p>
          <a:r>
            <a:rPr lang="en-US"/>
            <a:t>git checkout &lt;branchname&gt; - move to that branch </a:t>
          </a:r>
        </a:p>
      </dgm:t>
    </dgm:pt>
    <dgm:pt modelId="{B24CC0AD-8639-4579-B062-7063C94A4DDA}" type="parTrans" cxnId="{2E7B5909-AF34-41B9-99C8-B742F1A07E23}">
      <dgm:prSet/>
      <dgm:spPr/>
      <dgm:t>
        <a:bodyPr/>
        <a:lstStyle/>
        <a:p>
          <a:endParaRPr lang="en-US"/>
        </a:p>
      </dgm:t>
    </dgm:pt>
    <dgm:pt modelId="{EDB6E357-A0ED-4804-89A8-D1E0E7A6E4A3}" type="sibTrans" cxnId="{2E7B5909-AF34-41B9-99C8-B742F1A07E23}">
      <dgm:prSet/>
      <dgm:spPr/>
      <dgm:t>
        <a:bodyPr/>
        <a:lstStyle/>
        <a:p>
          <a:endParaRPr lang="en-US"/>
        </a:p>
      </dgm:t>
    </dgm:pt>
    <dgm:pt modelId="{CCF434DF-CB00-44AE-B9F3-C299898D46E2}">
      <dgm:prSet/>
      <dgm:spPr/>
      <dgm:t>
        <a:bodyPr/>
        <a:lstStyle/>
        <a:p>
          <a:r>
            <a:rPr lang="en-US"/>
            <a:t>git merge &lt;branchname&gt; - merge into that branch</a:t>
          </a:r>
        </a:p>
      </dgm:t>
    </dgm:pt>
    <dgm:pt modelId="{7A0522FE-B0D8-435C-9C18-1514C5D54610}" type="parTrans" cxnId="{E33EE53D-B49B-4CE3-B148-060688F32667}">
      <dgm:prSet/>
      <dgm:spPr/>
      <dgm:t>
        <a:bodyPr/>
        <a:lstStyle/>
        <a:p>
          <a:endParaRPr lang="en-US"/>
        </a:p>
      </dgm:t>
    </dgm:pt>
    <dgm:pt modelId="{D5C996AE-78C6-42FE-857F-2AD1E9CB91D1}" type="sibTrans" cxnId="{E33EE53D-B49B-4CE3-B148-060688F32667}">
      <dgm:prSet/>
      <dgm:spPr/>
      <dgm:t>
        <a:bodyPr/>
        <a:lstStyle/>
        <a:p>
          <a:endParaRPr lang="en-US"/>
        </a:p>
      </dgm:t>
    </dgm:pt>
    <dgm:pt modelId="{BAA1859C-955A-40BF-8D30-A987A51F042A}">
      <dgm:prSet/>
      <dgm:spPr/>
      <dgm:t>
        <a:bodyPr/>
        <a:lstStyle/>
        <a:p>
          <a:r>
            <a:rPr lang="en-US"/>
            <a:t>git revert &lt;commit sha&gt;</a:t>
          </a:r>
        </a:p>
      </dgm:t>
    </dgm:pt>
    <dgm:pt modelId="{6E149B5F-5405-46CB-8C3B-712FCEF5B1D8}" type="parTrans" cxnId="{B0FC0927-520A-444D-A75E-653F49962AED}">
      <dgm:prSet/>
      <dgm:spPr/>
      <dgm:t>
        <a:bodyPr/>
        <a:lstStyle/>
        <a:p>
          <a:endParaRPr lang="en-US"/>
        </a:p>
      </dgm:t>
    </dgm:pt>
    <dgm:pt modelId="{5FFE4603-74C5-4F90-A5DB-1C600E84A919}" type="sibTrans" cxnId="{B0FC0927-520A-444D-A75E-653F49962AED}">
      <dgm:prSet/>
      <dgm:spPr/>
      <dgm:t>
        <a:bodyPr/>
        <a:lstStyle/>
        <a:p>
          <a:endParaRPr lang="en-US"/>
        </a:p>
      </dgm:t>
    </dgm:pt>
    <dgm:pt modelId="{BAF6E870-424A-434F-B947-5EDD213850AC}" type="pres">
      <dgm:prSet presAssocID="{7D377E57-0DD7-4CC2-A6AF-641A90346AE0}" presName="root" presStyleCnt="0">
        <dgm:presLayoutVars>
          <dgm:dir/>
          <dgm:resizeHandles val="exact"/>
        </dgm:presLayoutVars>
      </dgm:prSet>
      <dgm:spPr/>
    </dgm:pt>
    <dgm:pt modelId="{B6990699-F229-41A9-AF96-9D844BD06CB7}" type="pres">
      <dgm:prSet presAssocID="{F6D0264E-6C9F-4C7F-B382-AE91C0699D6C}" presName="compNode" presStyleCnt="0"/>
      <dgm:spPr/>
    </dgm:pt>
    <dgm:pt modelId="{A2AD07CC-BFAB-4270-8903-90CAB4A31BAE}" type="pres">
      <dgm:prSet presAssocID="{F6D0264E-6C9F-4C7F-B382-AE91C0699D6C}" presName="bgRect" presStyleLbl="bgShp" presStyleIdx="0" presStyleCnt="7"/>
      <dgm:spPr/>
    </dgm:pt>
    <dgm:pt modelId="{5995807A-9F92-410C-91DA-D1B99F3AC4C4}" type="pres">
      <dgm:prSet presAssocID="{F6D0264E-6C9F-4C7F-B382-AE91C0699D6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5578867-B706-44AB-A9EF-FBCDA8BEF478}" type="pres">
      <dgm:prSet presAssocID="{F6D0264E-6C9F-4C7F-B382-AE91C0699D6C}" presName="spaceRect" presStyleCnt="0"/>
      <dgm:spPr/>
    </dgm:pt>
    <dgm:pt modelId="{2186B6E7-6DBD-4AC9-9BE8-997BB8E53C36}" type="pres">
      <dgm:prSet presAssocID="{F6D0264E-6C9F-4C7F-B382-AE91C0699D6C}" presName="parTx" presStyleLbl="revTx" presStyleIdx="0" presStyleCnt="7">
        <dgm:presLayoutVars>
          <dgm:chMax val="0"/>
          <dgm:chPref val="0"/>
        </dgm:presLayoutVars>
      </dgm:prSet>
      <dgm:spPr/>
    </dgm:pt>
    <dgm:pt modelId="{16BE79AD-F0DD-4915-8FE0-23828C0CA694}" type="pres">
      <dgm:prSet presAssocID="{6C2D7BED-BAFB-4957-8C52-8204D0656332}" presName="sibTrans" presStyleCnt="0"/>
      <dgm:spPr/>
    </dgm:pt>
    <dgm:pt modelId="{46A1C312-4B7E-411B-BC51-D23258F4961D}" type="pres">
      <dgm:prSet presAssocID="{E9CC99C4-895A-4200-8904-5E12BF00C3D8}" presName="compNode" presStyleCnt="0"/>
      <dgm:spPr/>
    </dgm:pt>
    <dgm:pt modelId="{1071646C-4E3A-4D81-8F1B-8D630DAA25DF}" type="pres">
      <dgm:prSet presAssocID="{E9CC99C4-895A-4200-8904-5E12BF00C3D8}" presName="bgRect" presStyleLbl="bgShp" presStyleIdx="1" presStyleCnt="7"/>
      <dgm:spPr/>
    </dgm:pt>
    <dgm:pt modelId="{6E1783CD-9065-4600-B7DF-7AFC82D0AE9E}" type="pres">
      <dgm:prSet presAssocID="{E9CC99C4-895A-4200-8904-5E12BF00C3D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peKnot"/>
        </a:ext>
      </dgm:extLst>
    </dgm:pt>
    <dgm:pt modelId="{76D4F104-C893-40CC-9A2B-A41D954424EC}" type="pres">
      <dgm:prSet presAssocID="{E9CC99C4-895A-4200-8904-5E12BF00C3D8}" presName="spaceRect" presStyleCnt="0"/>
      <dgm:spPr/>
    </dgm:pt>
    <dgm:pt modelId="{59ABBD6F-98B6-4842-8C37-C5BE76C7133C}" type="pres">
      <dgm:prSet presAssocID="{E9CC99C4-895A-4200-8904-5E12BF00C3D8}" presName="parTx" presStyleLbl="revTx" presStyleIdx="1" presStyleCnt="7">
        <dgm:presLayoutVars>
          <dgm:chMax val="0"/>
          <dgm:chPref val="0"/>
        </dgm:presLayoutVars>
      </dgm:prSet>
      <dgm:spPr/>
    </dgm:pt>
    <dgm:pt modelId="{B98B2097-BA73-492C-8CF3-C160A39BC86F}" type="pres">
      <dgm:prSet presAssocID="{31D9A830-5618-466D-80B3-B051E61C65B4}" presName="sibTrans" presStyleCnt="0"/>
      <dgm:spPr/>
    </dgm:pt>
    <dgm:pt modelId="{0026FB09-3DDC-4D17-88A8-9665C65817F5}" type="pres">
      <dgm:prSet presAssocID="{6A3C6ED5-C179-40C7-876E-5A03A92ECCE9}" presName="compNode" presStyleCnt="0"/>
      <dgm:spPr/>
    </dgm:pt>
    <dgm:pt modelId="{E7DBE853-A4F6-4691-AD95-1FA1991D1BE9}" type="pres">
      <dgm:prSet presAssocID="{6A3C6ED5-C179-40C7-876E-5A03A92ECCE9}" presName="bgRect" presStyleLbl="bgShp" presStyleIdx="2" presStyleCnt="7"/>
      <dgm:spPr/>
    </dgm:pt>
    <dgm:pt modelId="{02D0F0EB-1979-41B6-854F-57578ED6622C}" type="pres">
      <dgm:prSet presAssocID="{6A3C6ED5-C179-40C7-876E-5A03A92ECCE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FF3F143-A53F-4577-BE0F-CAB10A48F580}" type="pres">
      <dgm:prSet presAssocID="{6A3C6ED5-C179-40C7-876E-5A03A92ECCE9}" presName="spaceRect" presStyleCnt="0"/>
      <dgm:spPr/>
    </dgm:pt>
    <dgm:pt modelId="{0B5C4D08-BA57-4EA9-9B22-AB7406ED6FEA}" type="pres">
      <dgm:prSet presAssocID="{6A3C6ED5-C179-40C7-876E-5A03A92ECCE9}" presName="parTx" presStyleLbl="revTx" presStyleIdx="2" presStyleCnt="7">
        <dgm:presLayoutVars>
          <dgm:chMax val="0"/>
          <dgm:chPref val="0"/>
        </dgm:presLayoutVars>
      </dgm:prSet>
      <dgm:spPr/>
    </dgm:pt>
    <dgm:pt modelId="{AA45B807-AB5C-4D1A-983D-E0ED2A2CB559}" type="pres">
      <dgm:prSet presAssocID="{FB6FAE39-E4C9-4F72-9E1A-3291712DB48C}" presName="sibTrans" presStyleCnt="0"/>
      <dgm:spPr/>
    </dgm:pt>
    <dgm:pt modelId="{5F591A52-0CC6-4D53-8EA5-4ECAE4B373F5}" type="pres">
      <dgm:prSet presAssocID="{E4585C75-3F37-4EFF-AA3A-35B79B757AA8}" presName="compNode" presStyleCnt="0"/>
      <dgm:spPr/>
    </dgm:pt>
    <dgm:pt modelId="{91C39988-5B51-4CF0-B97C-270E2E98DCAD}" type="pres">
      <dgm:prSet presAssocID="{E4585C75-3F37-4EFF-AA3A-35B79B757AA8}" presName="bgRect" presStyleLbl="bgShp" presStyleIdx="3" presStyleCnt="7"/>
      <dgm:spPr/>
    </dgm:pt>
    <dgm:pt modelId="{81210767-5FB0-4108-8D7F-0371572BD380}" type="pres">
      <dgm:prSet presAssocID="{E4585C75-3F37-4EFF-AA3A-35B79B757AA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F386366-EFFD-4B85-8B6D-728186F3DE91}" type="pres">
      <dgm:prSet presAssocID="{E4585C75-3F37-4EFF-AA3A-35B79B757AA8}" presName="spaceRect" presStyleCnt="0"/>
      <dgm:spPr/>
    </dgm:pt>
    <dgm:pt modelId="{AE80E0D5-BFF8-4144-94B5-13E563B0E1C7}" type="pres">
      <dgm:prSet presAssocID="{E4585C75-3F37-4EFF-AA3A-35B79B757AA8}" presName="parTx" presStyleLbl="revTx" presStyleIdx="3" presStyleCnt="7">
        <dgm:presLayoutVars>
          <dgm:chMax val="0"/>
          <dgm:chPref val="0"/>
        </dgm:presLayoutVars>
      </dgm:prSet>
      <dgm:spPr/>
    </dgm:pt>
    <dgm:pt modelId="{8DCF22CA-54CA-4F89-A9A1-D25510A7EC05}" type="pres">
      <dgm:prSet presAssocID="{B12D6DDF-4D31-4333-96A8-9F78CC58E9BE}" presName="sibTrans" presStyleCnt="0"/>
      <dgm:spPr/>
    </dgm:pt>
    <dgm:pt modelId="{FC9C0317-A890-49B5-B197-419633C3E4BE}" type="pres">
      <dgm:prSet presAssocID="{6375F72F-9BE6-4F36-855F-6F6646357989}" presName="compNode" presStyleCnt="0"/>
      <dgm:spPr/>
    </dgm:pt>
    <dgm:pt modelId="{0932AB3E-CB9E-4EA2-BBC6-1D7F61032A76}" type="pres">
      <dgm:prSet presAssocID="{6375F72F-9BE6-4F36-855F-6F6646357989}" presName="bgRect" presStyleLbl="bgShp" presStyleIdx="4" presStyleCnt="7"/>
      <dgm:spPr/>
    </dgm:pt>
    <dgm:pt modelId="{3BE796EB-C898-4F96-BF5F-A4F9591F157F}" type="pres">
      <dgm:prSet presAssocID="{6375F72F-9BE6-4F36-855F-6F664635798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DD6AED3B-FDB9-43E0-8ACD-4D2290F9B7BA}" type="pres">
      <dgm:prSet presAssocID="{6375F72F-9BE6-4F36-855F-6F6646357989}" presName="spaceRect" presStyleCnt="0"/>
      <dgm:spPr/>
    </dgm:pt>
    <dgm:pt modelId="{1931C682-D404-49DE-A528-B26A338412B0}" type="pres">
      <dgm:prSet presAssocID="{6375F72F-9BE6-4F36-855F-6F6646357989}" presName="parTx" presStyleLbl="revTx" presStyleIdx="4" presStyleCnt="7">
        <dgm:presLayoutVars>
          <dgm:chMax val="0"/>
          <dgm:chPref val="0"/>
        </dgm:presLayoutVars>
      </dgm:prSet>
      <dgm:spPr/>
    </dgm:pt>
    <dgm:pt modelId="{6B88DF76-3C87-4CBE-94CB-B240FCB1B450}" type="pres">
      <dgm:prSet presAssocID="{EDB6E357-A0ED-4804-89A8-D1E0E7A6E4A3}" presName="sibTrans" presStyleCnt="0"/>
      <dgm:spPr/>
    </dgm:pt>
    <dgm:pt modelId="{BA4D6FDE-DE2A-4721-A10C-AA36542F8DD7}" type="pres">
      <dgm:prSet presAssocID="{CCF434DF-CB00-44AE-B9F3-C299898D46E2}" presName="compNode" presStyleCnt="0"/>
      <dgm:spPr/>
    </dgm:pt>
    <dgm:pt modelId="{16CEA445-CC17-4F8A-9B07-E73607709CFC}" type="pres">
      <dgm:prSet presAssocID="{CCF434DF-CB00-44AE-B9F3-C299898D46E2}" presName="bgRect" presStyleLbl="bgShp" presStyleIdx="5" presStyleCnt="7"/>
      <dgm:spPr/>
    </dgm:pt>
    <dgm:pt modelId="{2EEFE609-D8A0-49E8-811A-D61B59969647}" type="pres">
      <dgm:prSet presAssocID="{CCF434DF-CB00-44AE-B9F3-C299898D46E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7717BC95-16F0-4FB0-8B27-C5C25E9725C2}" type="pres">
      <dgm:prSet presAssocID="{CCF434DF-CB00-44AE-B9F3-C299898D46E2}" presName="spaceRect" presStyleCnt="0"/>
      <dgm:spPr/>
    </dgm:pt>
    <dgm:pt modelId="{796A4654-B685-47F3-A45A-ACE419A54B47}" type="pres">
      <dgm:prSet presAssocID="{CCF434DF-CB00-44AE-B9F3-C299898D46E2}" presName="parTx" presStyleLbl="revTx" presStyleIdx="5" presStyleCnt="7">
        <dgm:presLayoutVars>
          <dgm:chMax val="0"/>
          <dgm:chPref val="0"/>
        </dgm:presLayoutVars>
      </dgm:prSet>
      <dgm:spPr/>
    </dgm:pt>
    <dgm:pt modelId="{930F7513-C52E-478A-9788-B2F12B26996C}" type="pres">
      <dgm:prSet presAssocID="{D5C996AE-78C6-42FE-857F-2AD1E9CB91D1}" presName="sibTrans" presStyleCnt="0"/>
      <dgm:spPr/>
    </dgm:pt>
    <dgm:pt modelId="{FA86C152-FC64-42F9-86B2-69FB82614BA4}" type="pres">
      <dgm:prSet presAssocID="{BAA1859C-955A-40BF-8D30-A987A51F042A}" presName="compNode" presStyleCnt="0"/>
      <dgm:spPr/>
    </dgm:pt>
    <dgm:pt modelId="{BFF4F385-04DB-4238-A2A5-C052D170C656}" type="pres">
      <dgm:prSet presAssocID="{BAA1859C-955A-40BF-8D30-A987A51F042A}" presName="bgRect" presStyleLbl="bgShp" presStyleIdx="6" presStyleCnt="7"/>
      <dgm:spPr/>
    </dgm:pt>
    <dgm:pt modelId="{FC0950A4-B2D8-4631-A2B9-E8BB24ABBAA3}" type="pres">
      <dgm:prSet presAssocID="{BAA1859C-955A-40BF-8D30-A987A51F042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EA5118BC-6914-40AB-B82C-E91633AED707}" type="pres">
      <dgm:prSet presAssocID="{BAA1859C-955A-40BF-8D30-A987A51F042A}" presName="spaceRect" presStyleCnt="0"/>
      <dgm:spPr/>
    </dgm:pt>
    <dgm:pt modelId="{69EF8419-C2AB-4AF5-BF9A-12520E551021}" type="pres">
      <dgm:prSet presAssocID="{BAA1859C-955A-40BF-8D30-A987A51F042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E7B5909-AF34-41B9-99C8-B742F1A07E23}" srcId="{7D377E57-0DD7-4CC2-A6AF-641A90346AE0}" destId="{6375F72F-9BE6-4F36-855F-6F6646357989}" srcOrd="4" destOrd="0" parTransId="{B24CC0AD-8639-4579-B062-7063C94A4DDA}" sibTransId="{EDB6E357-A0ED-4804-89A8-D1E0E7A6E4A3}"/>
    <dgm:cxn modelId="{B0FC0927-520A-444D-A75E-653F49962AED}" srcId="{7D377E57-0DD7-4CC2-A6AF-641A90346AE0}" destId="{BAA1859C-955A-40BF-8D30-A987A51F042A}" srcOrd="6" destOrd="0" parTransId="{6E149B5F-5405-46CB-8C3B-712FCEF5B1D8}" sibTransId="{5FFE4603-74C5-4F90-A5DB-1C600E84A919}"/>
    <dgm:cxn modelId="{889ACF36-9CC0-4E78-9DAC-494E797CB1A4}" type="presOf" srcId="{E9CC99C4-895A-4200-8904-5E12BF00C3D8}" destId="{59ABBD6F-98B6-4842-8C37-C5BE76C7133C}" srcOrd="0" destOrd="0" presId="urn:microsoft.com/office/officeart/2018/2/layout/IconVerticalSolidList"/>
    <dgm:cxn modelId="{3A594B3B-9421-431C-87E8-DC97B467CC24}" type="presOf" srcId="{6375F72F-9BE6-4F36-855F-6F6646357989}" destId="{1931C682-D404-49DE-A528-B26A338412B0}" srcOrd="0" destOrd="0" presId="urn:microsoft.com/office/officeart/2018/2/layout/IconVerticalSolidList"/>
    <dgm:cxn modelId="{E33EE53D-B49B-4CE3-B148-060688F32667}" srcId="{7D377E57-0DD7-4CC2-A6AF-641A90346AE0}" destId="{CCF434DF-CB00-44AE-B9F3-C299898D46E2}" srcOrd="5" destOrd="0" parTransId="{7A0522FE-B0D8-435C-9C18-1514C5D54610}" sibTransId="{D5C996AE-78C6-42FE-857F-2AD1E9CB91D1}"/>
    <dgm:cxn modelId="{6023755D-0A8E-4300-9BCD-62917BF97DA2}" type="presOf" srcId="{7D377E57-0DD7-4CC2-A6AF-641A90346AE0}" destId="{BAF6E870-424A-434F-B947-5EDD213850AC}" srcOrd="0" destOrd="0" presId="urn:microsoft.com/office/officeart/2018/2/layout/IconVerticalSolidList"/>
    <dgm:cxn modelId="{D2DE6964-09AA-4DFA-B313-36163FFDD611}" type="presOf" srcId="{BAA1859C-955A-40BF-8D30-A987A51F042A}" destId="{69EF8419-C2AB-4AF5-BF9A-12520E551021}" srcOrd="0" destOrd="0" presId="urn:microsoft.com/office/officeart/2018/2/layout/IconVerticalSolidList"/>
    <dgm:cxn modelId="{3C3A2B48-A94C-42F8-9EF6-A5F472C8FDAD}" srcId="{7D377E57-0DD7-4CC2-A6AF-641A90346AE0}" destId="{E4585C75-3F37-4EFF-AA3A-35B79B757AA8}" srcOrd="3" destOrd="0" parTransId="{6D55D712-174C-488A-8972-DA146E77A151}" sibTransId="{B12D6DDF-4D31-4333-96A8-9F78CC58E9BE}"/>
    <dgm:cxn modelId="{C02E6996-C416-46D7-A28E-6E4379795378}" type="presOf" srcId="{6A3C6ED5-C179-40C7-876E-5A03A92ECCE9}" destId="{0B5C4D08-BA57-4EA9-9B22-AB7406ED6FEA}" srcOrd="0" destOrd="0" presId="urn:microsoft.com/office/officeart/2018/2/layout/IconVerticalSolidList"/>
    <dgm:cxn modelId="{C69AF797-9404-42FC-A15B-7E52AF1D3DDA}" srcId="{7D377E57-0DD7-4CC2-A6AF-641A90346AE0}" destId="{6A3C6ED5-C179-40C7-876E-5A03A92ECCE9}" srcOrd="2" destOrd="0" parTransId="{BD498750-1E32-4A78-B53B-4F76B25B9763}" sibTransId="{FB6FAE39-E4C9-4F72-9E1A-3291712DB48C}"/>
    <dgm:cxn modelId="{ADD2BAA7-6746-442B-8896-02D5BFBE7736}" srcId="{7D377E57-0DD7-4CC2-A6AF-641A90346AE0}" destId="{E9CC99C4-895A-4200-8904-5E12BF00C3D8}" srcOrd="1" destOrd="0" parTransId="{607B4F3A-1103-45C6-8AEC-BED16C413980}" sibTransId="{31D9A830-5618-466D-80B3-B051E61C65B4}"/>
    <dgm:cxn modelId="{8DEDFEAD-9C6B-48CF-B74C-1F423EDEC974}" type="presOf" srcId="{CCF434DF-CB00-44AE-B9F3-C299898D46E2}" destId="{796A4654-B685-47F3-A45A-ACE419A54B47}" srcOrd="0" destOrd="0" presId="urn:microsoft.com/office/officeart/2018/2/layout/IconVerticalSolidList"/>
    <dgm:cxn modelId="{BBF25EAF-6302-4F8E-BF6A-D661AA81B9B8}" type="presOf" srcId="{F6D0264E-6C9F-4C7F-B382-AE91C0699D6C}" destId="{2186B6E7-6DBD-4AC9-9BE8-997BB8E53C36}" srcOrd="0" destOrd="0" presId="urn:microsoft.com/office/officeart/2018/2/layout/IconVerticalSolidList"/>
    <dgm:cxn modelId="{F5CFC5C8-7096-4428-8698-D170A150B387}" type="presOf" srcId="{E4585C75-3F37-4EFF-AA3A-35B79B757AA8}" destId="{AE80E0D5-BFF8-4144-94B5-13E563B0E1C7}" srcOrd="0" destOrd="0" presId="urn:microsoft.com/office/officeart/2018/2/layout/IconVerticalSolidList"/>
    <dgm:cxn modelId="{52DEE0E7-079B-4DD5-9D31-B61D1D340871}" srcId="{7D377E57-0DD7-4CC2-A6AF-641A90346AE0}" destId="{F6D0264E-6C9F-4C7F-B382-AE91C0699D6C}" srcOrd="0" destOrd="0" parTransId="{0DF15B12-CB7B-42C5-BD91-954297D7212B}" sibTransId="{6C2D7BED-BAFB-4957-8C52-8204D0656332}"/>
    <dgm:cxn modelId="{AB93E3BB-9E44-4717-A86F-C8DA32D6939A}" type="presParOf" srcId="{BAF6E870-424A-434F-B947-5EDD213850AC}" destId="{B6990699-F229-41A9-AF96-9D844BD06CB7}" srcOrd="0" destOrd="0" presId="urn:microsoft.com/office/officeart/2018/2/layout/IconVerticalSolidList"/>
    <dgm:cxn modelId="{430919CF-86B4-44C0-89FB-7C61A5BCA1FF}" type="presParOf" srcId="{B6990699-F229-41A9-AF96-9D844BD06CB7}" destId="{A2AD07CC-BFAB-4270-8903-90CAB4A31BAE}" srcOrd="0" destOrd="0" presId="urn:microsoft.com/office/officeart/2018/2/layout/IconVerticalSolidList"/>
    <dgm:cxn modelId="{ACB0493D-EB42-4406-AEC9-F810265A6E4C}" type="presParOf" srcId="{B6990699-F229-41A9-AF96-9D844BD06CB7}" destId="{5995807A-9F92-410C-91DA-D1B99F3AC4C4}" srcOrd="1" destOrd="0" presId="urn:microsoft.com/office/officeart/2018/2/layout/IconVerticalSolidList"/>
    <dgm:cxn modelId="{98825266-97CC-4521-BC05-993F3ADE3541}" type="presParOf" srcId="{B6990699-F229-41A9-AF96-9D844BD06CB7}" destId="{95578867-B706-44AB-A9EF-FBCDA8BEF478}" srcOrd="2" destOrd="0" presId="urn:microsoft.com/office/officeart/2018/2/layout/IconVerticalSolidList"/>
    <dgm:cxn modelId="{E2AE37A8-6148-4DE8-B2D1-AD25D2E31274}" type="presParOf" srcId="{B6990699-F229-41A9-AF96-9D844BD06CB7}" destId="{2186B6E7-6DBD-4AC9-9BE8-997BB8E53C36}" srcOrd="3" destOrd="0" presId="urn:microsoft.com/office/officeart/2018/2/layout/IconVerticalSolidList"/>
    <dgm:cxn modelId="{B4467BD0-ADE7-442D-B21B-C3DB162119BF}" type="presParOf" srcId="{BAF6E870-424A-434F-B947-5EDD213850AC}" destId="{16BE79AD-F0DD-4915-8FE0-23828C0CA694}" srcOrd="1" destOrd="0" presId="urn:microsoft.com/office/officeart/2018/2/layout/IconVerticalSolidList"/>
    <dgm:cxn modelId="{0283AAEC-B387-4BB2-8553-0129A80FD56D}" type="presParOf" srcId="{BAF6E870-424A-434F-B947-5EDD213850AC}" destId="{46A1C312-4B7E-411B-BC51-D23258F4961D}" srcOrd="2" destOrd="0" presId="urn:microsoft.com/office/officeart/2018/2/layout/IconVerticalSolidList"/>
    <dgm:cxn modelId="{BF108C60-91CA-47B3-BA52-893CFF2E2CF4}" type="presParOf" srcId="{46A1C312-4B7E-411B-BC51-D23258F4961D}" destId="{1071646C-4E3A-4D81-8F1B-8D630DAA25DF}" srcOrd="0" destOrd="0" presId="urn:microsoft.com/office/officeart/2018/2/layout/IconVerticalSolidList"/>
    <dgm:cxn modelId="{B8C95450-03F5-4124-913C-1F2945F9D18F}" type="presParOf" srcId="{46A1C312-4B7E-411B-BC51-D23258F4961D}" destId="{6E1783CD-9065-4600-B7DF-7AFC82D0AE9E}" srcOrd="1" destOrd="0" presId="urn:microsoft.com/office/officeart/2018/2/layout/IconVerticalSolidList"/>
    <dgm:cxn modelId="{FC3EFC57-B8F8-4FF2-A356-94E007FC201E}" type="presParOf" srcId="{46A1C312-4B7E-411B-BC51-D23258F4961D}" destId="{76D4F104-C893-40CC-9A2B-A41D954424EC}" srcOrd="2" destOrd="0" presId="urn:microsoft.com/office/officeart/2018/2/layout/IconVerticalSolidList"/>
    <dgm:cxn modelId="{E5A37D82-3F8E-41AD-96D5-B58B357D823F}" type="presParOf" srcId="{46A1C312-4B7E-411B-BC51-D23258F4961D}" destId="{59ABBD6F-98B6-4842-8C37-C5BE76C7133C}" srcOrd="3" destOrd="0" presId="urn:microsoft.com/office/officeart/2018/2/layout/IconVerticalSolidList"/>
    <dgm:cxn modelId="{927DD4F7-20A8-49AF-BC9C-78DCFC5CF50D}" type="presParOf" srcId="{BAF6E870-424A-434F-B947-5EDD213850AC}" destId="{B98B2097-BA73-492C-8CF3-C160A39BC86F}" srcOrd="3" destOrd="0" presId="urn:microsoft.com/office/officeart/2018/2/layout/IconVerticalSolidList"/>
    <dgm:cxn modelId="{3DD0A883-BF0A-4237-8181-D441D398E70D}" type="presParOf" srcId="{BAF6E870-424A-434F-B947-5EDD213850AC}" destId="{0026FB09-3DDC-4D17-88A8-9665C65817F5}" srcOrd="4" destOrd="0" presId="urn:microsoft.com/office/officeart/2018/2/layout/IconVerticalSolidList"/>
    <dgm:cxn modelId="{9FED1289-29B5-43CA-99DF-21722EFA43B2}" type="presParOf" srcId="{0026FB09-3DDC-4D17-88A8-9665C65817F5}" destId="{E7DBE853-A4F6-4691-AD95-1FA1991D1BE9}" srcOrd="0" destOrd="0" presId="urn:microsoft.com/office/officeart/2018/2/layout/IconVerticalSolidList"/>
    <dgm:cxn modelId="{806E4BD3-73EE-41FE-8484-8F0FCC07C681}" type="presParOf" srcId="{0026FB09-3DDC-4D17-88A8-9665C65817F5}" destId="{02D0F0EB-1979-41B6-854F-57578ED6622C}" srcOrd="1" destOrd="0" presId="urn:microsoft.com/office/officeart/2018/2/layout/IconVerticalSolidList"/>
    <dgm:cxn modelId="{6308C043-785C-4C52-AEA2-156F1FD646B6}" type="presParOf" srcId="{0026FB09-3DDC-4D17-88A8-9665C65817F5}" destId="{8FF3F143-A53F-4577-BE0F-CAB10A48F580}" srcOrd="2" destOrd="0" presId="urn:microsoft.com/office/officeart/2018/2/layout/IconVerticalSolidList"/>
    <dgm:cxn modelId="{83CAD8EC-DBC0-4937-B982-FDA102422D40}" type="presParOf" srcId="{0026FB09-3DDC-4D17-88A8-9665C65817F5}" destId="{0B5C4D08-BA57-4EA9-9B22-AB7406ED6FEA}" srcOrd="3" destOrd="0" presId="urn:microsoft.com/office/officeart/2018/2/layout/IconVerticalSolidList"/>
    <dgm:cxn modelId="{4500FBE8-339F-46E9-A59C-BCEB3030F658}" type="presParOf" srcId="{BAF6E870-424A-434F-B947-5EDD213850AC}" destId="{AA45B807-AB5C-4D1A-983D-E0ED2A2CB559}" srcOrd="5" destOrd="0" presId="urn:microsoft.com/office/officeart/2018/2/layout/IconVerticalSolidList"/>
    <dgm:cxn modelId="{7D6E01D1-2B14-4E58-B58E-B1801FC7114B}" type="presParOf" srcId="{BAF6E870-424A-434F-B947-5EDD213850AC}" destId="{5F591A52-0CC6-4D53-8EA5-4ECAE4B373F5}" srcOrd="6" destOrd="0" presId="urn:microsoft.com/office/officeart/2018/2/layout/IconVerticalSolidList"/>
    <dgm:cxn modelId="{AFFE0E81-EF74-48C3-AA06-09FB8F96CAE5}" type="presParOf" srcId="{5F591A52-0CC6-4D53-8EA5-4ECAE4B373F5}" destId="{91C39988-5B51-4CF0-B97C-270E2E98DCAD}" srcOrd="0" destOrd="0" presId="urn:microsoft.com/office/officeart/2018/2/layout/IconVerticalSolidList"/>
    <dgm:cxn modelId="{DC577FE0-D26A-41BB-9949-0B8FA2225833}" type="presParOf" srcId="{5F591A52-0CC6-4D53-8EA5-4ECAE4B373F5}" destId="{81210767-5FB0-4108-8D7F-0371572BD380}" srcOrd="1" destOrd="0" presId="urn:microsoft.com/office/officeart/2018/2/layout/IconVerticalSolidList"/>
    <dgm:cxn modelId="{2B36FBD9-EE3B-4ECB-9BC4-7B6924300AC3}" type="presParOf" srcId="{5F591A52-0CC6-4D53-8EA5-4ECAE4B373F5}" destId="{0F386366-EFFD-4B85-8B6D-728186F3DE91}" srcOrd="2" destOrd="0" presId="urn:microsoft.com/office/officeart/2018/2/layout/IconVerticalSolidList"/>
    <dgm:cxn modelId="{C8F9DD35-8527-4ECA-842B-B71791C88651}" type="presParOf" srcId="{5F591A52-0CC6-4D53-8EA5-4ECAE4B373F5}" destId="{AE80E0D5-BFF8-4144-94B5-13E563B0E1C7}" srcOrd="3" destOrd="0" presId="urn:microsoft.com/office/officeart/2018/2/layout/IconVerticalSolidList"/>
    <dgm:cxn modelId="{35A3C212-61AF-491F-8360-991DF656376D}" type="presParOf" srcId="{BAF6E870-424A-434F-B947-5EDD213850AC}" destId="{8DCF22CA-54CA-4F89-A9A1-D25510A7EC05}" srcOrd="7" destOrd="0" presId="urn:microsoft.com/office/officeart/2018/2/layout/IconVerticalSolidList"/>
    <dgm:cxn modelId="{83B904BE-B7FD-4F7D-820E-8BE29E8958F0}" type="presParOf" srcId="{BAF6E870-424A-434F-B947-5EDD213850AC}" destId="{FC9C0317-A890-49B5-B197-419633C3E4BE}" srcOrd="8" destOrd="0" presId="urn:microsoft.com/office/officeart/2018/2/layout/IconVerticalSolidList"/>
    <dgm:cxn modelId="{698708D1-247D-459E-BD30-4ECB3101BE7E}" type="presParOf" srcId="{FC9C0317-A890-49B5-B197-419633C3E4BE}" destId="{0932AB3E-CB9E-4EA2-BBC6-1D7F61032A76}" srcOrd="0" destOrd="0" presId="urn:microsoft.com/office/officeart/2018/2/layout/IconVerticalSolidList"/>
    <dgm:cxn modelId="{51506A69-BAE0-4EAB-A77A-3E5D7770616B}" type="presParOf" srcId="{FC9C0317-A890-49B5-B197-419633C3E4BE}" destId="{3BE796EB-C898-4F96-BF5F-A4F9591F157F}" srcOrd="1" destOrd="0" presId="urn:microsoft.com/office/officeart/2018/2/layout/IconVerticalSolidList"/>
    <dgm:cxn modelId="{F4E2A5BD-764B-45FE-9A56-E17F494D08E4}" type="presParOf" srcId="{FC9C0317-A890-49B5-B197-419633C3E4BE}" destId="{DD6AED3B-FDB9-43E0-8ACD-4D2290F9B7BA}" srcOrd="2" destOrd="0" presId="urn:microsoft.com/office/officeart/2018/2/layout/IconVerticalSolidList"/>
    <dgm:cxn modelId="{46E0E3E1-87C3-48CD-AC5A-B17D9C35E2C7}" type="presParOf" srcId="{FC9C0317-A890-49B5-B197-419633C3E4BE}" destId="{1931C682-D404-49DE-A528-B26A338412B0}" srcOrd="3" destOrd="0" presId="urn:microsoft.com/office/officeart/2018/2/layout/IconVerticalSolidList"/>
    <dgm:cxn modelId="{54E913B5-E51E-4DDF-BD2D-24F533E177C4}" type="presParOf" srcId="{BAF6E870-424A-434F-B947-5EDD213850AC}" destId="{6B88DF76-3C87-4CBE-94CB-B240FCB1B450}" srcOrd="9" destOrd="0" presId="urn:microsoft.com/office/officeart/2018/2/layout/IconVerticalSolidList"/>
    <dgm:cxn modelId="{E11327D6-7B31-4B23-B861-A47B2FB54B9C}" type="presParOf" srcId="{BAF6E870-424A-434F-B947-5EDD213850AC}" destId="{BA4D6FDE-DE2A-4721-A10C-AA36542F8DD7}" srcOrd="10" destOrd="0" presId="urn:microsoft.com/office/officeart/2018/2/layout/IconVerticalSolidList"/>
    <dgm:cxn modelId="{B09B7B44-83CD-4542-839E-C56F76211255}" type="presParOf" srcId="{BA4D6FDE-DE2A-4721-A10C-AA36542F8DD7}" destId="{16CEA445-CC17-4F8A-9B07-E73607709CFC}" srcOrd="0" destOrd="0" presId="urn:microsoft.com/office/officeart/2018/2/layout/IconVerticalSolidList"/>
    <dgm:cxn modelId="{4A27F6A2-99D8-4963-9170-93617B983C6A}" type="presParOf" srcId="{BA4D6FDE-DE2A-4721-A10C-AA36542F8DD7}" destId="{2EEFE609-D8A0-49E8-811A-D61B59969647}" srcOrd="1" destOrd="0" presId="urn:microsoft.com/office/officeart/2018/2/layout/IconVerticalSolidList"/>
    <dgm:cxn modelId="{E66FAF34-4532-4EC4-BB5B-CAD6ED895C07}" type="presParOf" srcId="{BA4D6FDE-DE2A-4721-A10C-AA36542F8DD7}" destId="{7717BC95-16F0-4FB0-8B27-C5C25E9725C2}" srcOrd="2" destOrd="0" presId="urn:microsoft.com/office/officeart/2018/2/layout/IconVerticalSolidList"/>
    <dgm:cxn modelId="{012CDA60-A6AE-4994-BF3A-A6179858705C}" type="presParOf" srcId="{BA4D6FDE-DE2A-4721-A10C-AA36542F8DD7}" destId="{796A4654-B685-47F3-A45A-ACE419A54B47}" srcOrd="3" destOrd="0" presId="urn:microsoft.com/office/officeart/2018/2/layout/IconVerticalSolidList"/>
    <dgm:cxn modelId="{24DAEB29-10A1-44CA-9E17-A247EE30A97F}" type="presParOf" srcId="{BAF6E870-424A-434F-B947-5EDD213850AC}" destId="{930F7513-C52E-478A-9788-B2F12B26996C}" srcOrd="11" destOrd="0" presId="urn:microsoft.com/office/officeart/2018/2/layout/IconVerticalSolidList"/>
    <dgm:cxn modelId="{0A1DBF2A-13EE-4720-9286-FCFCA0D43231}" type="presParOf" srcId="{BAF6E870-424A-434F-B947-5EDD213850AC}" destId="{FA86C152-FC64-42F9-86B2-69FB82614BA4}" srcOrd="12" destOrd="0" presId="urn:microsoft.com/office/officeart/2018/2/layout/IconVerticalSolidList"/>
    <dgm:cxn modelId="{F76F02AB-7421-4331-9CA6-B2F4F85C779F}" type="presParOf" srcId="{FA86C152-FC64-42F9-86B2-69FB82614BA4}" destId="{BFF4F385-04DB-4238-A2A5-C052D170C656}" srcOrd="0" destOrd="0" presId="urn:microsoft.com/office/officeart/2018/2/layout/IconVerticalSolidList"/>
    <dgm:cxn modelId="{3D31C9CB-FB61-4AC1-9763-9A70E5A93860}" type="presParOf" srcId="{FA86C152-FC64-42F9-86B2-69FB82614BA4}" destId="{FC0950A4-B2D8-4631-A2B9-E8BB24ABBAA3}" srcOrd="1" destOrd="0" presId="urn:microsoft.com/office/officeart/2018/2/layout/IconVerticalSolidList"/>
    <dgm:cxn modelId="{D5D95B78-A695-4696-8153-A6B7FA090D65}" type="presParOf" srcId="{FA86C152-FC64-42F9-86B2-69FB82614BA4}" destId="{EA5118BC-6914-40AB-B82C-E91633AED707}" srcOrd="2" destOrd="0" presId="urn:microsoft.com/office/officeart/2018/2/layout/IconVerticalSolidList"/>
    <dgm:cxn modelId="{79B7025C-388E-46D0-9948-65EE1E461267}" type="presParOf" srcId="{FA86C152-FC64-42F9-86B2-69FB82614BA4}" destId="{69EF8419-C2AB-4AF5-BF9A-12520E5510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832B74-0D02-41AC-937C-388ECAC07E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BC858-C4CF-4073-8066-4769D0E52C42}">
      <dgm:prSet/>
      <dgm:spPr/>
      <dgm:t>
        <a:bodyPr/>
        <a:lstStyle/>
        <a:p>
          <a:r>
            <a:rPr lang="en-US"/>
            <a:t>Firstly, I highly recommended building a project from scratch with Git integrated and if possible, with other programmers.</a:t>
          </a:r>
        </a:p>
      </dgm:t>
    </dgm:pt>
    <dgm:pt modelId="{4364105A-25D8-4349-9F0E-F1BC1D771595}" type="parTrans" cxnId="{647CAFF5-1659-4B7D-966F-A46D80216F77}">
      <dgm:prSet/>
      <dgm:spPr/>
      <dgm:t>
        <a:bodyPr/>
        <a:lstStyle/>
        <a:p>
          <a:endParaRPr lang="en-US"/>
        </a:p>
      </dgm:t>
    </dgm:pt>
    <dgm:pt modelId="{E27A4D43-E54B-44B1-BE1B-32355B5C7589}" type="sibTrans" cxnId="{647CAFF5-1659-4B7D-966F-A46D80216F77}">
      <dgm:prSet/>
      <dgm:spPr/>
      <dgm:t>
        <a:bodyPr/>
        <a:lstStyle/>
        <a:p>
          <a:endParaRPr lang="en-US"/>
        </a:p>
      </dgm:t>
    </dgm:pt>
    <dgm:pt modelId="{BA3329EE-9E11-43F0-8695-34A08D5B637F}">
      <dgm:prSet/>
      <dgm:spPr/>
      <dgm:t>
        <a:bodyPr/>
        <a:lstStyle/>
        <a:p>
          <a:r>
            <a:rPr lang="en-US"/>
            <a:t>As far as Git goes, this PowerPoint covers the basics to help you get started, but as you work with version control, you will encounter new commands required.</a:t>
          </a:r>
        </a:p>
      </dgm:t>
    </dgm:pt>
    <dgm:pt modelId="{486C43C7-6E97-4BF2-B8A1-02CDDC65AA5A}" type="parTrans" cxnId="{4143CAF4-412F-462A-BCD2-55BAC9DFFA46}">
      <dgm:prSet/>
      <dgm:spPr/>
      <dgm:t>
        <a:bodyPr/>
        <a:lstStyle/>
        <a:p>
          <a:endParaRPr lang="en-US"/>
        </a:p>
      </dgm:t>
    </dgm:pt>
    <dgm:pt modelId="{3C9FE78C-3E03-4092-A140-F0DB0C4FCE44}" type="sibTrans" cxnId="{4143CAF4-412F-462A-BCD2-55BAC9DFFA46}">
      <dgm:prSet/>
      <dgm:spPr/>
      <dgm:t>
        <a:bodyPr/>
        <a:lstStyle/>
        <a:p>
          <a:endParaRPr lang="en-US"/>
        </a:p>
      </dgm:t>
    </dgm:pt>
    <dgm:pt modelId="{8F948E71-AB49-4EF5-B7DA-B66DB11E1123}">
      <dgm:prSet/>
      <dgm:spPr/>
      <dgm:t>
        <a:bodyPr/>
        <a:lstStyle/>
        <a:p>
          <a:r>
            <a:rPr lang="en-US"/>
            <a:t>Rebasing – concept you could cover.</a:t>
          </a:r>
        </a:p>
      </dgm:t>
    </dgm:pt>
    <dgm:pt modelId="{0BD9C591-85A5-4E5B-8047-6D40E500D328}" type="parTrans" cxnId="{C4BA4F96-3546-49FD-B64D-D9C07C080488}">
      <dgm:prSet/>
      <dgm:spPr/>
      <dgm:t>
        <a:bodyPr/>
        <a:lstStyle/>
        <a:p>
          <a:endParaRPr lang="en-US"/>
        </a:p>
      </dgm:t>
    </dgm:pt>
    <dgm:pt modelId="{095285EE-6657-4605-A883-C061440BD080}" type="sibTrans" cxnId="{C4BA4F96-3546-49FD-B64D-D9C07C080488}">
      <dgm:prSet/>
      <dgm:spPr/>
      <dgm:t>
        <a:bodyPr/>
        <a:lstStyle/>
        <a:p>
          <a:endParaRPr lang="en-US"/>
        </a:p>
      </dgm:t>
    </dgm:pt>
    <dgm:pt modelId="{E49E233F-79C3-47E9-82C0-B5A0E8F06B13}" type="pres">
      <dgm:prSet presAssocID="{2A832B74-0D02-41AC-937C-388ECAC07EE8}" presName="root" presStyleCnt="0">
        <dgm:presLayoutVars>
          <dgm:dir/>
          <dgm:resizeHandles val="exact"/>
        </dgm:presLayoutVars>
      </dgm:prSet>
      <dgm:spPr/>
    </dgm:pt>
    <dgm:pt modelId="{EFDFF4A2-E914-4A58-889C-A1EA9B820B09}" type="pres">
      <dgm:prSet presAssocID="{D55BC858-C4CF-4073-8066-4769D0E52C42}" presName="compNode" presStyleCnt="0"/>
      <dgm:spPr/>
    </dgm:pt>
    <dgm:pt modelId="{57C7408F-D5B9-4E9B-939E-227BD9D38385}" type="pres">
      <dgm:prSet presAssocID="{D55BC858-C4CF-4073-8066-4769D0E52C42}" presName="bgRect" presStyleLbl="bgShp" presStyleIdx="0" presStyleCnt="3"/>
      <dgm:spPr/>
    </dgm:pt>
    <dgm:pt modelId="{785C3927-3416-4751-BC69-F2E1DBE8AFF1}" type="pres">
      <dgm:prSet presAssocID="{D55BC858-C4CF-4073-8066-4769D0E52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904A57-B258-45E4-BEA4-0AB8DD741629}" type="pres">
      <dgm:prSet presAssocID="{D55BC858-C4CF-4073-8066-4769D0E52C42}" presName="spaceRect" presStyleCnt="0"/>
      <dgm:spPr/>
    </dgm:pt>
    <dgm:pt modelId="{94621D4B-B573-44A3-AAD0-F73C57E8507D}" type="pres">
      <dgm:prSet presAssocID="{D55BC858-C4CF-4073-8066-4769D0E52C42}" presName="parTx" presStyleLbl="revTx" presStyleIdx="0" presStyleCnt="3">
        <dgm:presLayoutVars>
          <dgm:chMax val="0"/>
          <dgm:chPref val="0"/>
        </dgm:presLayoutVars>
      </dgm:prSet>
      <dgm:spPr/>
    </dgm:pt>
    <dgm:pt modelId="{E2A0AC2C-BB03-4D06-8699-F91B2547554A}" type="pres">
      <dgm:prSet presAssocID="{E27A4D43-E54B-44B1-BE1B-32355B5C7589}" presName="sibTrans" presStyleCnt="0"/>
      <dgm:spPr/>
    </dgm:pt>
    <dgm:pt modelId="{B61D0632-AB12-4C1D-B4A9-C6E19C36D855}" type="pres">
      <dgm:prSet presAssocID="{BA3329EE-9E11-43F0-8695-34A08D5B637F}" presName="compNode" presStyleCnt="0"/>
      <dgm:spPr/>
    </dgm:pt>
    <dgm:pt modelId="{4B587880-F542-4EB5-93EE-223FFA1CEFD1}" type="pres">
      <dgm:prSet presAssocID="{BA3329EE-9E11-43F0-8695-34A08D5B637F}" presName="bgRect" presStyleLbl="bgShp" presStyleIdx="1" presStyleCnt="3"/>
      <dgm:spPr/>
    </dgm:pt>
    <dgm:pt modelId="{6C9772D3-439B-4952-B7F4-51CA9F3E2676}" type="pres">
      <dgm:prSet presAssocID="{BA3329EE-9E11-43F0-8695-34A08D5B63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B5BE1EF4-11F8-4F7C-9D4A-7A582B79A531}" type="pres">
      <dgm:prSet presAssocID="{BA3329EE-9E11-43F0-8695-34A08D5B637F}" presName="spaceRect" presStyleCnt="0"/>
      <dgm:spPr/>
    </dgm:pt>
    <dgm:pt modelId="{179C9346-2C07-44F8-B19B-E4A2EF02EB3D}" type="pres">
      <dgm:prSet presAssocID="{BA3329EE-9E11-43F0-8695-34A08D5B637F}" presName="parTx" presStyleLbl="revTx" presStyleIdx="1" presStyleCnt="3">
        <dgm:presLayoutVars>
          <dgm:chMax val="0"/>
          <dgm:chPref val="0"/>
        </dgm:presLayoutVars>
      </dgm:prSet>
      <dgm:spPr/>
    </dgm:pt>
    <dgm:pt modelId="{BF445690-799B-4095-803E-876A18A4C50E}" type="pres">
      <dgm:prSet presAssocID="{3C9FE78C-3E03-4092-A140-F0DB0C4FCE44}" presName="sibTrans" presStyleCnt="0"/>
      <dgm:spPr/>
    </dgm:pt>
    <dgm:pt modelId="{F5A6AA55-41FE-4BBE-9AEB-B6CDCBA4061D}" type="pres">
      <dgm:prSet presAssocID="{8F948E71-AB49-4EF5-B7DA-B66DB11E1123}" presName="compNode" presStyleCnt="0"/>
      <dgm:spPr/>
    </dgm:pt>
    <dgm:pt modelId="{4F36CDCB-7AA2-4610-BBEE-7A06A765EF9A}" type="pres">
      <dgm:prSet presAssocID="{8F948E71-AB49-4EF5-B7DA-B66DB11E1123}" presName="bgRect" presStyleLbl="bgShp" presStyleIdx="2" presStyleCnt="3"/>
      <dgm:spPr/>
    </dgm:pt>
    <dgm:pt modelId="{8C1C96B3-079B-46C2-B865-3DA5102E0E03}" type="pres">
      <dgm:prSet presAssocID="{8F948E71-AB49-4EF5-B7DA-B66DB11E11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E508237-936D-40EF-B07A-3DF9551FCF69}" type="pres">
      <dgm:prSet presAssocID="{8F948E71-AB49-4EF5-B7DA-B66DB11E1123}" presName="spaceRect" presStyleCnt="0"/>
      <dgm:spPr/>
    </dgm:pt>
    <dgm:pt modelId="{063125B5-DE5C-4807-A50F-48EBEDD85E19}" type="pres">
      <dgm:prSet presAssocID="{8F948E71-AB49-4EF5-B7DA-B66DB11E11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5F4B1E-4904-4D9A-AD94-1AA5039C3325}" type="presOf" srcId="{2A832B74-0D02-41AC-937C-388ECAC07EE8}" destId="{E49E233F-79C3-47E9-82C0-B5A0E8F06B13}" srcOrd="0" destOrd="0" presId="urn:microsoft.com/office/officeart/2018/2/layout/IconVerticalSolidList"/>
    <dgm:cxn modelId="{C74C4C27-9B17-4E20-8B72-F2DE145642E6}" type="presOf" srcId="{BA3329EE-9E11-43F0-8695-34A08D5B637F}" destId="{179C9346-2C07-44F8-B19B-E4A2EF02EB3D}" srcOrd="0" destOrd="0" presId="urn:microsoft.com/office/officeart/2018/2/layout/IconVerticalSolidList"/>
    <dgm:cxn modelId="{9798BC2D-7414-4EC1-BC17-9FC77CCADB8C}" type="presOf" srcId="{D55BC858-C4CF-4073-8066-4769D0E52C42}" destId="{94621D4B-B573-44A3-AAD0-F73C57E8507D}" srcOrd="0" destOrd="0" presId="urn:microsoft.com/office/officeart/2018/2/layout/IconVerticalSolidList"/>
    <dgm:cxn modelId="{C0001F8E-F14A-44D4-8F02-DB7B2EA3C20A}" type="presOf" srcId="{8F948E71-AB49-4EF5-B7DA-B66DB11E1123}" destId="{063125B5-DE5C-4807-A50F-48EBEDD85E19}" srcOrd="0" destOrd="0" presId="urn:microsoft.com/office/officeart/2018/2/layout/IconVerticalSolidList"/>
    <dgm:cxn modelId="{C4BA4F96-3546-49FD-B64D-D9C07C080488}" srcId="{2A832B74-0D02-41AC-937C-388ECAC07EE8}" destId="{8F948E71-AB49-4EF5-B7DA-B66DB11E1123}" srcOrd="2" destOrd="0" parTransId="{0BD9C591-85A5-4E5B-8047-6D40E500D328}" sibTransId="{095285EE-6657-4605-A883-C061440BD080}"/>
    <dgm:cxn modelId="{4143CAF4-412F-462A-BCD2-55BAC9DFFA46}" srcId="{2A832B74-0D02-41AC-937C-388ECAC07EE8}" destId="{BA3329EE-9E11-43F0-8695-34A08D5B637F}" srcOrd="1" destOrd="0" parTransId="{486C43C7-6E97-4BF2-B8A1-02CDDC65AA5A}" sibTransId="{3C9FE78C-3E03-4092-A140-F0DB0C4FCE44}"/>
    <dgm:cxn modelId="{647CAFF5-1659-4B7D-966F-A46D80216F77}" srcId="{2A832B74-0D02-41AC-937C-388ECAC07EE8}" destId="{D55BC858-C4CF-4073-8066-4769D0E52C42}" srcOrd="0" destOrd="0" parTransId="{4364105A-25D8-4349-9F0E-F1BC1D771595}" sibTransId="{E27A4D43-E54B-44B1-BE1B-32355B5C7589}"/>
    <dgm:cxn modelId="{7AB4F8FF-8528-43C6-8528-4BEE453705D1}" type="presParOf" srcId="{E49E233F-79C3-47E9-82C0-B5A0E8F06B13}" destId="{EFDFF4A2-E914-4A58-889C-A1EA9B820B09}" srcOrd="0" destOrd="0" presId="urn:microsoft.com/office/officeart/2018/2/layout/IconVerticalSolidList"/>
    <dgm:cxn modelId="{A92698B4-2A1B-47ED-AD8A-4540F22F442B}" type="presParOf" srcId="{EFDFF4A2-E914-4A58-889C-A1EA9B820B09}" destId="{57C7408F-D5B9-4E9B-939E-227BD9D38385}" srcOrd="0" destOrd="0" presId="urn:microsoft.com/office/officeart/2018/2/layout/IconVerticalSolidList"/>
    <dgm:cxn modelId="{5BE11C80-1B60-4244-8D48-EA9B695E6544}" type="presParOf" srcId="{EFDFF4A2-E914-4A58-889C-A1EA9B820B09}" destId="{785C3927-3416-4751-BC69-F2E1DBE8AFF1}" srcOrd="1" destOrd="0" presId="urn:microsoft.com/office/officeart/2018/2/layout/IconVerticalSolidList"/>
    <dgm:cxn modelId="{ADE443CB-98D7-4A5E-959C-0EF1B24AA2AD}" type="presParOf" srcId="{EFDFF4A2-E914-4A58-889C-A1EA9B820B09}" destId="{D0904A57-B258-45E4-BEA4-0AB8DD741629}" srcOrd="2" destOrd="0" presId="urn:microsoft.com/office/officeart/2018/2/layout/IconVerticalSolidList"/>
    <dgm:cxn modelId="{AA2D1673-AF44-4550-8B4B-2B5BD12CC07D}" type="presParOf" srcId="{EFDFF4A2-E914-4A58-889C-A1EA9B820B09}" destId="{94621D4B-B573-44A3-AAD0-F73C57E8507D}" srcOrd="3" destOrd="0" presId="urn:microsoft.com/office/officeart/2018/2/layout/IconVerticalSolidList"/>
    <dgm:cxn modelId="{DB54178A-758A-436E-82BD-71BFF7D7AF3B}" type="presParOf" srcId="{E49E233F-79C3-47E9-82C0-B5A0E8F06B13}" destId="{E2A0AC2C-BB03-4D06-8699-F91B2547554A}" srcOrd="1" destOrd="0" presId="urn:microsoft.com/office/officeart/2018/2/layout/IconVerticalSolidList"/>
    <dgm:cxn modelId="{74D2A8FD-0FA4-4AA8-AD2C-B9D8280F8D7A}" type="presParOf" srcId="{E49E233F-79C3-47E9-82C0-B5A0E8F06B13}" destId="{B61D0632-AB12-4C1D-B4A9-C6E19C36D855}" srcOrd="2" destOrd="0" presId="urn:microsoft.com/office/officeart/2018/2/layout/IconVerticalSolidList"/>
    <dgm:cxn modelId="{56BDAD55-C757-441C-A15B-6E26BA4614B0}" type="presParOf" srcId="{B61D0632-AB12-4C1D-B4A9-C6E19C36D855}" destId="{4B587880-F542-4EB5-93EE-223FFA1CEFD1}" srcOrd="0" destOrd="0" presId="urn:microsoft.com/office/officeart/2018/2/layout/IconVerticalSolidList"/>
    <dgm:cxn modelId="{0F12CA47-AF67-4964-BB8E-90729BA95627}" type="presParOf" srcId="{B61D0632-AB12-4C1D-B4A9-C6E19C36D855}" destId="{6C9772D3-439B-4952-B7F4-51CA9F3E2676}" srcOrd="1" destOrd="0" presId="urn:microsoft.com/office/officeart/2018/2/layout/IconVerticalSolidList"/>
    <dgm:cxn modelId="{B164F28E-5D2A-4012-9F57-29E05D99A0DC}" type="presParOf" srcId="{B61D0632-AB12-4C1D-B4A9-C6E19C36D855}" destId="{B5BE1EF4-11F8-4F7C-9D4A-7A582B79A531}" srcOrd="2" destOrd="0" presId="urn:microsoft.com/office/officeart/2018/2/layout/IconVerticalSolidList"/>
    <dgm:cxn modelId="{D7A641DF-B6CA-46A9-BC7E-EF3A3D0E1589}" type="presParOf" srcId="{B61D0632-AB12-4C1D-B4A9-C6E19C36D855}" destId="{179C9346-2C07-44F8-B19B-E4A2EF02EB3D}" srcOrd="3" destOrd="0" presId="urn:microsoft.com/office/officeart/2018/2/layout/IconVerticalSolidList"/>
    <dgm:cxn modelId="{A0EAEBEC-DDD8-4E7B-839A-CBB232E531D4}" type="presParOf" srcId="{E49E233F-79C3-47E9-82C0-B5A0E8F06B13}" destId="{BF445690-799B-4095-803E-876A18A4C50E}" srcOrd="3" destOrd="0" presId="urn:microsoft.com/office/officeart/2018/2/layout/IconVerticalSolidList"/>
    <dgm:cxn modelId="{EDD5D694-B6DE-4AA2-9F31-800BFD7C8E1F}" type="presParOf" srcId="{E49E233F-79C3-47E9-82C0-B5A0E8F06B13}" destId="{F5A6AA55-41FE-4BBE-9AEB-B6CDCBA4061D}" srcOrd="4" destOrd="0" presId="urn:microsoft.com/office/officeart/2018/2/layout/IconVerticalSolidList"/>
    <dgm:cxn modelId="{A5937CAB-7801-4386-A686-8753E1FC11E3}" type="presParOf" srcId="{F5A6AA55-41FE-4BBE-9AEB-B6CDCBA4061D}" destId="{4F36CDCB-7AA2-4610-BBEE-7A06A765EF9A}" srcOrd="0" destOrd="0" presId="urn:microsoft.com/office/officeart/2018/2/layout/IconVerticalSolidList"/>
    <dgm:cxn modelId="{EE42B24B-46DB-492A-9B05-BFB2F9C32841}" type="presParOf" srcId="{F5A6AA55-41FE-4BBE-9AEB-B6CDCBA4061D}" destId="{8C1C96B3-079B-46C2-B865-3DA5102E0E03}" srcOrd="1" destOrd="0" presId="urn:microsoft.com/office/officeart/2018/2/layout/IconVerticalSolidList"/>
    <dgm:cxn modelId="{F1BA6BFE-484C-4C4A-A4C6-F835EB4BFA64}" type="presParOf" srcId="{F5A6AA55-41FE-4BBE-9AEB-B6CDCBA4061D}" destId="{8E508237-936D-40EF-B07A-3DF9551FCF69}" srcOrd="2" destOrd="0" presId="urn:microsoft.com/office/officeart/2018/2/layout/IconVerticalSolidList"/>
    <dgm:cxn modelId="{E4E2531C-377B-47D6-9860-902E91857F9A}" type="presParOf" srcId="{F5A6AA55-41FE-4BBE-9AEB-B6CDCBA4061D}" destId="{063125B5-DE5C-4807-A50F-48EBEDD85E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99469-13E4-4374-A259-FE50BE2A1CC7}">
      <dsp:nvSpPr>
        <dsp:cNvPr id="0" name=""/>
        <dsp:cNvSpPr/>
      </dsp:nvSpPr>
      <dsp:spPr>
        <a:xfrm>
          <a:off x="576451" y="484692"/>
          <a:ext cx="1246770" cy="12467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90ECD-42F5-42EE-AE57-6386CF909C2C}">
      <dsp:nvSpPr>
        <dsp:cNvPr id="0" name=""/>
        <dsp:cNvSpPr/>
      </dsp:nvSpPr>
      <dsp:spPr>
        <a:xfrm>
          <a:off x="842156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BB028-DD84-4407-95D3-24B8DBB38E83}">
      <dsp:nvSpPr>
        <dsp:cNvPr id="0" name=""/>
        <dsp:cNvSpPr/>
      </dsp:nvSpPr>
      <dsp:spPr>
        <a:xfrm>
          <a:off x="177893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Version Control - Concepts, Terminology</a:t>
          </a:r>
        </a:p>
      </dsp:txBody>
      <dsp:txXfrm>
        <a:off x="177893" y="2119801"/>
        <a:ext cx="2043886" cy="720000"/>
      </dsp:txXfrm>
    </dsp:sp>
    <dsp:sp modelId="{1A7F01B4-5D83-4407-BFBD-2029DD9E2A0E}">
      <dsp:nvSpPr>
        <dsp:cNvPr id="0" name=""/>
        <dsp:cNvSpPr/>
      </dsp:nvSpPr>
      <dsp:spPr>
        <a:xfrm>
          <a:off x="2978018" y="484692"/>
          <a:ext cx="1246770" cy="12467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78A5D-8D9F-4BFB-98D3-E657165BD631}">
      <dsp:nvSpPr>
        <dsp:cNvPr id="0" name=""/>
        <dsp:cNvSpPr/>
      </dsp:nvSpPr>
      <dsp:spPr>
        <a:xfrm>
          <a:off x="3243723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BC3CA-DE16-48BA-A81E-F557167281AD}">
      <dsp:nvSpPr>
        <dsp:cNvPr id="0" name=""/>
        <dsp:cNvSpPr/>
      </dsp:nvSpPr>
      <dsp:spPr>
        <a:xfrm>
          <a:off x="2579460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Git – Commands</a:t>
          </a:r>
        </a:p>
      </dsp:txBody>
      <dsp:txXfrm>
        <a:off x="2579460" y="2119801"/>
        <a:ext cx="2043886" cy="720000"/>
      </dsp:txXfrm>
    </dsp:sp>
    <dsp:sp modelId="{ECFDB690-5FA2-45C7-B125-CFE668D1F738}">
      <dsp:nvSpPr>
        <dsp:cNvPr id="0" name=""/>
        <dsp:cNvSpPr/>
      </dsp:nvSpPr>
      <dsp:spPr>
        <a:xfrm>
          <a:off x="5379585" y="484692"/>
          <a:ext cx="1246770" cy="12467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80379-05E2-46CC-8AD3-A12052DFCF2A}">
      <dsp:nvSpPr>
        <dsp:cNvPr id="0" name=""/>
        <dsp:cNvSpPr/>
      </dsp:nvSpPr>
      <dsp:spPr>
        <a:xfrm>
          <a:off x="5645290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CA538-545E-419B-AC65-E35E1D397227}">
      <dsp:nvSpPr>
        <dsp:cNvPr id="0" name=""/>
        <dsp:cNvSpPr/>
      </dsp:nvSpPr>
      <dsp:spPr>
        <a:xfrm>
          <a:off x="4981027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Collaborating with Git using GitHub</a:t>
          </a:r>
        </a:p>
      </dsp:txBody>
      <dsp:txXfrm>
        <a:off x="4981027" y="2119801"/>
        <a:ext cx="2043886" cy="720000"/>
      </dsp:txXfrm>
    </dsp:sp>
    <dsp:sp modelId="{F4B276AB-0F25-4471-8AC1-B61E47B36AE1}">
      <dsp:nvSpPr>
        <dsp:cNvPr id="0" name=""/>
        <dsp:cNvSpPr/>
      </dsp:nvSpPr>
      <dsp:spPr>
        <a:xfrm>
          <a:off x="7781152" y="484692"/>
          <a:ext cx="1246770" cy="12467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1B8D-D6DB-4DBA-BD52-12B459D83C25}">
      <dsp:nvSpPr>
        <dsp:cNvPr id="0" name=""/>
        <dsp:cNvSpPr/>
      </dsp:nvSpPr>
      <dsp:spPr>
        <a:xfrm>
          <a:off x="8046857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A6DDF-F57A-48CF-8C63-C8DE7C199275}">
      <dsp:nvSpPr>
        <dsp:cNvPr id="0" name=""/>
        <dsp:cNvSpPr/>
      </dsp:nvSpPr>
      <dsp:spPr>
        <a:xfrm>
          <a:off x="7382594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Version Control practices and workflow in the industry.</a:t>
          </a:r>
        </a:p>
      </dsp:txBody>
      <dsp:txXfrm>
        <a:off x="7382594" y="2119801"/>
        <a:ext cx="204388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04492-4231-4C19-80AE-F237C621FA5E}">
      <dsp:nvSpPr>
        <dsp:cNvPr id="0" name=""/>
        <dsp:cNvSpPr/>
      </dsp:nvSpPr>
      <dsp:spPr>
        <a:xfrm>
          <a:off x="0" y="405"/>
          <a:ext cx="9604375" cy="9496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7D799-75D5-4322-96EC-EF5521AE4799}">
      <dsp:nvSpPr>
        <dsp:cNvPr id="0" name=""/>
        <dsp:cNvSpPr/>
      </dsp:nvSpPr>
      <dsp:spPr>
        <a:xfrm>
          <a:off x="287261" y="214071"/>
          <a:ext cx="522292" cy="52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92017-1ADE-4356-B7F9-CCDDFD5223F4}">
      <dsp:nvSpPr>
        <dsp:cNvPr id="0" name=""/>
        <dsp:cNvSpPr/>
      </dsp:nvSpPr>
      <dsp:spPr>
        <a:xfrm>
          <a:off x="1096815" y="40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 in a team, probably on particular components ?</a:t>
          </a:r>
        </a:p>
      </dsp:txBody>
      <dsp:txXfrm>
        <a:off x="1096815" y="405"/>
        <a:ext cx="8507559" cy="949623"/>
      </dsp:txXfrm>
    </dsp:sp>
    <dsp:sp modelId="{29D53CF7-0DD7-403F-AA57-8011B77E4FC8}">
      <dsp:nvSpPr>
        <dsp:cNvPr id="0" name=""/>
        <dsp:cNvSpPr/>
      </dsp:nvSpPr>
      <dsp:spPr>
        <a:xfrm>
          <a:off x="0" y="1187435"/>
          <a:ext cx="9604375" cy="9496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8599E-C0EA-4B2E-B0C2-C38979CE4F52}">
      <dsp:nvSpPr>
        <dsp:cNvPr id="0" name=""/>
        <dsp:cNvSpPr/>
      </dsp:nvSpPr>
      <dsp:spPr>
        <a:xfrm>
          <a:off x="287261" y="1401100"/>
          <a:ext cx="522292" cy="522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50427-316D-4780-9E62-51AF522AACF3}">
      <dsp:nvSpPr>
        <dsp:cNvPr id="0" name=""/>
        <dsp:cNvSpPr/>
      </dsp:nvSpPr>
      <dsp:spPr>
        <a:xfrm>
          <a:off x="1096815" y="118743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 your code together.</a:t>
          </a:r>
        </a:p>
      </dsp:txBody>
      <dsp:txXfrm>
        <a:off x="1096815" y="1187435"/>
        <a:ext cx="8507559" cy="949623"/>
      </dsp:txXfrm>
    </dsp:sp>
    <dsp:sp modelId="{4EFADC77-C3E0-41C9-8356-F5A310FDA0F9}">
      <dsp:nvSpPr>
        <dsp:cNvPr id="0" name=""/>
        <dsp:cNvSpPr/>
      </dsp:nvSpPr>
      <dsp:spPr>
        <a:xfrm>
          <a:off x="0" y="2374464"/>
          <a:ext cx="9604375" cy="9496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8D990-4E1F-4EF6-9B50-8AE8622ED2AA}">
      <dsp:nvSpPr>
        <dsp:cNvPr id="0" name=""/>
        <dsp:cNvSpPr/>
      </dsp:nvSpPr>
      <dsp:spPr>
        <a:xfrm>
          <a:off x="287261" y="2588129"/>
          <a:ext cx="522292" cy="522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A0E4E-1691-4256-85F2-FBEF07DC5F6C}">
      <dsp:nvSpPr>
        <dsp:cNvPr id="0" name=""/>
        <dsp:cNvSpPr/>
      </dsp:nvSpPr>
      <dsp:spPr>
        <a:xfrm>
          <a:off x="1096815" y="2374464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copies of your files in case something you lose them. (Not really?)</a:t>
          </a:r>
        </a:p>
      </dsp:txBody>
      <dsp:txXfrm>
        <a:off x="1096815" y="2374464"/>
        <a:ext cx="8507559" cy="949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EECC8-25F2-4060-BF32-25D432987F29}">
      <dsp:nvSpPr>
        <dsp:cNvPr id="0" name=""/>
        <dsp:cNvSpPr/>
      </dsp:nvSpPr>
      <dsp:spPr>
        <a:xfrm>
          <a:off x="0" y="405"/>
          <a:ext cx="9604375" cy="9496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457F4-85BB-4468-8362-FF1603EE306D}">
      <dsp:nvSpPr>
        <dsp:cNvPr id="0" name=""/>
        <dsp:cNvSpPr/>
      </dsp:nvSpPr>
      <dsp:spPr>
        <a:xfrm>
          <a:off x="287261" y="214071"/>
          <a:ext cx="522292" cy="52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ACD8-C5B1-436E-B33D-0D16B850AE57}">
      <dsp:nvSpPr>
        <dsp:cNvPr id="0" name=""/>
        <dsp:cNvSpPr/>
      </dsp:nvSpPr>
      <dsp:spPr>
        <a:xfrm>
          <a:off x="1096815" y="40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Version control is the management of changes to documents, primarily computer programs. </a:t>
          </a:r>
        </a:p>
      </dsp:txBody>
      <dsp:txXfrm>
        <a:off x="1096815" y="405"/>
        <a:ext cx="8507559" cy="949623"/>
      </dsp:txXfrm>
    </dsp:sp>
    <dsp:sp modelId="{276453FD-9920-409D-A185-FA966B8F9DB5}">
      <dsp:nvSpPr>
        <dsp:cNvPr id="0" name=""/>
        <dsp:cNvSpPr/>
      </dsp:nvSpPr>
      <dsp:spPr>
        <a:xfrm>
          <a:off x="0" y="1187435"/>
          <a:ext cx="9604375" cy="9496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3FDD9-D4F3-4DAC-A9DB-605343D1FEF8}">
      <dsp:nvSpPr>
        <dsp:cNvPr id="0" name=""/>
        <dsp:cNvSpPr/>
      </dsp:nvSpPr>
      <dsp:spPr>
        <a:xfrm>
          <a:off x="287261" y="1401100"/>
          <a:ext cx="522292" cy="522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717C7-A580-4712-ACB7-DB1240663A6E}">
      <dsp:nvSpPr>
        <dsp:cNvPr id="0" name=""/>
        <dsp:cNvSpPr/>
      </dsp:nvSpPr>
      <dsp:spPr>
        <a:xfrm>
          <a:off x="1096815" y="118743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Also known as revision control or source control. </a:t>
          </a:r>
        </a:p>
      </dsp:txBody>
      <dsp:txXfrm>
        <a:off x="1096815" y="1187435"/>
        <a:ext cx="8507559" cy="949623"/>
      </dsp:txXfrm>
    </dsp:sp>
    <dsp:sp modelId="{57FEF506-C36F-4A5C-8BAF-B3427201A03E}">
      <dsp:nvSpPr>
        <dsp:cNvPr id="0" name=""/>
        <dsp:cNvSpPr/>
      </dsp:nvSpPr>
      <dsp:spPr>
        <a:xfrm>
          <a:off x="0" y="2374464"/>
          <a:ext cx="9604375" cy="9496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2CA9E-D2B9-4606-ABA0-F77047D4D5C3}">
      <dsp:nvSpPr>
        <dsp:cNvPr id="0" name=""/>
        <dsp:cNvSpPr/>
      </dsp:nvSpPr>
      <dsp:spPr>
        <a:xfrm>
          <a:off x="287261" y="2588129"/>
          <a:ext cx="522292" cy="522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F94C0-CE7F-4FF5-9A5E-31E0381EB1B6}">
      <dsp:nvSpPr>
        <dsp:cNvPr id="0" name=""/>
        <dsp:cNvSpPr/>
      </dsp:nvSpPr>
      <dsp:spPr>
        <a:xfrm>
          <a:off x="1096815" y="2374464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Examples: git, mercurial, subversion</a:t>
          </a:r>
        </a:p>
      </dsp:txBody>
      <dsp:txXfrm>
        <a:off x="1096815" y="2374464"/>
        <a:ext cx="8507559" cy="949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83C7C-943D-42E2-878A-FD95BD9C6F20}">
      <dsp:nvSpPr>
        <dsp:cNvPr id="0" name=""/>
        <dsp:cNvSpPr/>
      </dsp:nvSpPr>
      <dsp:spPr>
        <a:xfrm>
          <a:off x="0" y="340343"/>
          <a:ext cx="5913437" cy="8189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Things you’ll need: </a:t>
          </a:r>
        </a:p>
      </dsp:txBody>
      <dsp:txXfrm>
        <a:off x="39980" y="380323"/>
        <a:ext cx="5833477" cy="739039"/>
      </dsp:txXfrm>
    </dsp:sp>
    <dsp:sp modelId="{48F707C3-FC64-4E12-A99E-640D68E5BE6C}">
      <dsp:nvSpPr>
        <dsp:cNvPr id="0" name=""/>
        <dsp:cNvSpPr/>
      </dsp:nvSpPr>
      <dsp:spPr>
        <a:xfrm>
          <a:off x="0" y="1159343"/>
          <a:ext cx="5913437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You need Git installed on your system, and you can access it in a UNIX Terminal, either the Terminal on the Mac or Git Bash on Windows.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Download Git from the following link:</a:t>
          </a:r>
        </a:p>
      </dsp:txBody>
      <dsp:txXfrm>
        <a:off x="0" y="1159343"/>
        <a:ext cx="5913437" cy="2318400"/>
      </dsp:txXfrm>
    </dsp:sp>
    <dsp:sp modelId="{9A71CD1C-303B-4BED-8503-64933CD740EE}">
      <dsp:nvSpPr>
        <dsp:cNvPr id="0" name=""/>
        <dsp:cNvSpPr/>
      </dsp:nvSpPr>
      <dsp:spPr>
        <a:xfrm>
          <a:off x="0" y="3477744"/>
          <a:ext cx="5913437" cy="8189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hlinkClick xmlns:r="http://schemas.openxmlformats.org/officeDocument/2006/relationships" r:id="rId1"/>
            </a:rPr>
            <a:t>https://git-scm.com/downloads</a:t>
          </a:r>
          <a:endParaRPr lang="en-US" sz="3500" kern="1200"/>
        </a:p>
      </dsp:txBody>
      <dsp:txXfrm>
        <a:off x="39980" y="3517724"/>
        <a:ext cx="5833477" cy="7390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27EDC-EBD9-4D2A-81DC-78074E9BBC69}">
      <dsp:nvSpPr>
        <dsp:cNvPr id="0" name=""/>
        <dsp:cNvSpPr/>
      </dsp:nvSpPr>
      <dsp:spPr>
        <a:xfrm>
          <a:off x="0" y="405"/>
          <a:ext cx="9604375" cy="340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419F5-958C-4134-9B47-31A98D240733}">
      <dsp:nvSpPr>
        <dsp:cNvPr id="0" name=""/>
        <dsp:cNvSpPr/>
      </dsp:nvSpPr>
      <dsp:spPr>
        <a:xfrm>
          <a:off x="103119" y="77106"/>
          <a:ext cx="187489" cy="18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1FF89-BEFE-48BE-8C01-5DA3CFBF1A32}">
      <dsp:nvSpPr>
        <dsp:cNvPr id="0" name=""/>
        <dsp:cNvSpPr/>
      </dsp:nvSpPr>
      <dsp:spPr>
        <a:xfrm>
          <a:off x="393728" y="405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Control System (VCS) or (SCM)</a:t>
          </a:r>
        </a:p>
      </dsp:txBody>
      <dsp:txXfrm>
        <a:off x="393728" y="405"/>
        <a:ext cx="9210646" cy="340890"/>
      </dsp:txXfrm>
    </dsp:sp>
    <dsp:sp modelId="{AC54FF69-EC2A-472C-806B-6C2B0D519991}">
      <dsp:nvSpPr>
        <dsp:cNvPr id="0" name=""/>
        <dsp:cNvSpPr/>
      </dsp:nvSpPr>
      <dsp:spPr>
        <a:xfrm>
          <a:off x="0" y="426518"/>
          <a:ext cx="9604375" cy="3408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D89A4-B960-4327-B050-46242C4BF43D}">
      <dsp:nvSpPr>
        <dsp:cNvPr id="0" name=""/>
        <dsp:cNvSpPr/>
      </dsp:nvSpPr>
      <dsp:spPr>
        <a:xfrm>
          <a:off x="103119" y="503219"/>
          <a:ext cx="187489" cy="18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8D023-C205-48D2-93DC-54D03691E425}">
      <dsp:nvSpPr>
        <dsp:cNvPr id="0" name=""/>
        <dsp:cNvSpPr/>
      </dsp:nvSpPr>
      <dsp:spPr>
        <a:xfrm>
          <a:off x="393728" y="426518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Repository</a:t>
          </a:r>
        </a:p>
      </dsp:txBody>
      <dsp:txXfrm>
        <a:off x="393728" y="426518"/>
        <a:ext cx="9210646" cy="340890"/>
      </dsp:txXfrm>
    </dsp:sp>
    <dsp:sp modelId="{9E0A47D2-C107-4AE4-8137-5866ADE6A31F}">
      <dsp:nvSpPr>
        <dsp:cNvPr id="0" name=""/>
        <dsp:cNvSpPr/>
      </dsp:nvSpPr>
      <dsp:spPr>
        <a:xfrm>
          <a:off x="0" y="852632"/>
          <a:ext cx="9604375" cy="3408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4F366-FF8B-4FDF-8C7C-61F47AE874BE}">
      <dsp:nvSpPr>
        <dsp:cNvPr id="0" name=""/>
        <dsp:cNvSpPr/>
      </dsp:nvSpPr>
      <dsp:spPr>
        <a:xfrm>
          <a:off x="103119" y="929332"/>
          <a:ext cx="187489" cy="18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9A7DA-5A4F-40E4-B9E5-B7001DF1CA87}">
      <dsp:nvSpPr>
        <dsp:cNvPr id="0" name=""/>
        <dsp:cNvSpPr/>
      </dsp:nvSpPr>
      <dsp:spPr>
        <a:xfrm>
          <a:off x="393728" y="852632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Commit</a:t>
          </a:r>
        </a:p>
      </dsp:txBody>
      <dsp:txXfrm>
        <a:off x="393728" y="852632"/>
        <a:ext cx="9210646" cy="340890"/>
      </dsp:txXfrm>
    </dsp:sp>
    <dsp:sp modelId="{3CD99CE7-4A19-4504-ACDB-A5BFBA4C9DE7}">
      <dsp:nvSpPr>
        <dsp:cNvPr id="0" name=""/>
        <dsp:cNvSpPr/>
      </dsp:nvSpPr>
      <dsp:spPr>
        <a:xfrm>
          <a:off x="0" y="1278745"/>
          <a:ext cx="9604375" cy="3408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F383E-ED88-4D29-889A-59A854B85D93}">
      <dsp:nvSpPr>
        <dsp:cNvPr id="0" name=""/>
        <dsp:cNvSpPr/>
      </dsp:nvSpPr>
      <dsp:spPr>
        <a:xfrm>
          <a:off x="103119" y="1355445"/>
          <a:ext cx="187489" cy="1874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B96E3-34EC-4311-939E-BD209F989425}">
      <dsp:nvSpPr>
        <dsp:cNvPr id="0" name=""/>
        <dsp:cNvSpPr/>
      </dsp:nvSpPr>
      <dsp:spPr>
        <a:xfrm>
          <a:off x="393728" y="1278745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SHA</a:t>
          </a:r>
        </a:p>
      </dsp:txBody>
      <dsp:txXfrm>
        <a:off x="393728" y="1278745"/>
        <a:ext cx="9210646" cy="340890"/>
      </dsp:txXfrm>
    </dsp:sp>
    <dsp:sp modelId="{E5A06BE7-94BE-436F-95AA-92213CAF74CB}">
      <dsp:nvSpPr>
        <dsp:cNvPr id="0" name=""/>
        <dsp:cNvSpPr/>
      </dsp:nvSpPr>
      <dsp:spPr>
        <a:xfrm>
          <a:off x="0" y="1704858"/>
          <a:ext cx="9604375" cy="340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7C011-5C61-441E-97F5-015FF5F4806F}">
      <dsp:nvSpPr>
        <dsp:cNvPr id="0" name=""/>
        <dsp:cNvSpPr/>
      </dsp:nvSpPr>
      <dsp:spPr>
        <a:xfrm>
          <a:off x="103119" y="1781558"/>
          <a:ext cx="187489" cy="1874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B320E-ECBD-4E5D-84D0-B04AF12775A2}">
      <dsp:nvSpPr>
        <dsp:cNvPr id="0" name=""/>
        <dsp:cNvSpPr/>
      </dsp:nvSpPr>
      <dsp:spPr>
        <a:xfrm>
          <a:off x="393728" y="1704858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Working Directory</a:t>
          </a:r>
        </a:p>
      </dsp:txBody>
      <dsp:txXfrm>
        <a:off x="393728" y="1704858"/>
        <a:ext cx="9210646" cy="340890"/>
      </dsp:txXfrm>
    </dsp:sp>
    <dsp:sp modelId="{8E84FF6C-61A3-40B9-BF44-D397A4711EFA}">
      <dsp:nvSpPr>
        <dsp:cNvPr id="0" name=""/>
        <dsp:cNvSpPr/>
      </dsp:nvSpPr>
      <dsp:spPr>
        <a:xfrm>
          <a:off x="0" y="2130971"/>
          <a:ext cx="9604375" cy="340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95AA4-D2B7-462D-8B5B-343E5128F3D7}">
      <dsp:nvSpPr>
        <dsp:cNvPr id="0" name=""/>
        <dsp:cNvSpPr/>
      </dsp:nvSpPr>
      <dsp:spPr>
        <a:xfrm>
          <a:off x="103119" y="2207671"/>
          <a:ext cx="187489" cy="1874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5F2B7-DCB4-4531-89D9-A67C1B25C722}">
      <dsp:nvSpPr>
        <dsp:cNvPr id="0" name=""/>
        <dsp:cNvSpPr/>
      </dsp:nvSpPr>
      <dsp:spPr>
        <a:xfrm>
          <a:off x="393728" y="2130971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Checkout</a:t>
          </a:r>
        </a:p>
      </dsp:txBody>
      <dsp:txXfrm>
        <a:off x="393728" y="2130971"/>
        <a:ext cx="9210646" cy="340890"/>
      </dsp:txXfrm>
    </dsp:sp>
    <dsp:sp modelId="{8548A09E-8583-462F-8A71-4FEC6E0BB528}">
      <dsp:nvSpPr>
        <dsp:cNvPr id="0" name=""/>
        <dsp:cNvSpPr/>
      </dsp:nvSpPr>
      <dsp:spPr>
        <a:xfrm>
          <a:off x="0" y="2557084"/>
          <a:ext cx="9604375" cy="3408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E9F95-B9E4-4695-A395-CB624118C000}">
      <dsp:nvSpPr>
        <dsp:cNvPr id="0" name=""/>
        <dsp:cNvSpPr/>
      </dsp:nvSpPr>
      <dsp:spPr>
        <a:xfrm>
          <a:off x="103119" y="2633784"/>
          <a:ext cx="187489" cy="18748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5ED9-03E7-464A-9777-F2F2A16E849A}">
      <dsp:nvSpPr>
        <dsp:cNvPr id="0" name=""/>
        <dsp:cNvSpPr/>
      </dsp:nvSpPr>
      <dsp:spPr>
        <a:xfrm>
          <a:off x="393728" y="2557084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Staging Area/Index</a:t>
          </a:r>
        </a:p>
      </dsp:txBody>
      <dsp:txXfrm>
        <a:off x="393728" y="2557084"/>
        <a:ext cx="9210646" cy="340890"/>
      </dsp:txXfrm>
    </dsp:sp>
    <dsp:sp modelId="{2ADC6C35-D347-44BB-9DB1-C48A5F7503F7}">
      <dsp:nvSpPr>
        <dsp:cNvPr id="0" name=""/>
        <dsp:cNvSpPr/>
      </dsp:nvSpPr>
      <dsp:spPr>
        <a:xfrm>
          <a:off x="0" y="2983197"/>
          <a:ext cx="9604375" cy="3408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2A1BA-7201-4107-A429-D52C2CBB1669}">
      <dsp:nvSpPr>
        <dsp:cNvPr id="0" name=""/>
        <dsp:cNvSpPr/>
      </dsp:nvSpPr>
      <dsp:spPr>
        <a:xfrm>
          <a:off x="103119" y="3059898"/>
          <a:ext cx="187489" cy="18748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832AF-D75D-43CB-A704-7AA94BCCB3CC}">
      <dsp:nvSpPr>
        <dsp:cNvPr id="0" name=""/>
        <dsp:cNvSpPr/>
      </dsp:nvSpPr>
      <dsp:spPr>
        <a:xfrm>
          <a:off x="393728" y="2983197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Branch</a:t>
          </a:r>
        </a:p>
      </dsp:txBody>
      <dsp:txXfrm>
        <a:off x="393728" y="2983197"/>
        <a:ext cx="9210646" cy="340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F211E-0175-468D-B34D-7C3A9C555AC8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45CB9-FE88-4802-A7B9-6F26E96F3415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76A7-4441-45C5-9A4B-31589C99B06E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init </a:t>
          </a:r>
        </a:p>
      </dsp:txBody>
      <dsp:txXfrm>
        <a:off x="629990" y="396"/>
        <a:ext cx="5283446" cy="545446"/>
      </dsp:txXfrm>
    </dsp:sp>
    <dsp:sp modelId="{E9E8CB57-1164-4802-AA99-30089011E178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58250-F965-4BD4-99B3-4AF96A63B262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E5C62-30D6-4A6A-BEBF-B13D7DA6A48E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status </a:t>
          </a:r>
        </a:p>
      </dsp:txBody>
      <dsp:txXfrm>
        <a:off x="629990" y="682204"/>
        <a:ext cx="5283446" cy="545446"/>
      </dsp:txXfrm>
    </dsp:sp>
    <dsp:sp modelId="{3317ABC4-75D7-44DD-9DA0-F3DC14BA389A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E0C56-A358-4164-91DA-BB76949A7F4F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20FE4-4B1D-4E2D-89BC-7F4084F04706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add &lt;filename&gt;</a:t>
          </a:r>
          <a:r>
            <a:rPr lang="en-US" sz="1600" i="1" kern="1200"/>
            <a:t> / </a:t>
          </a:r>
          <a:r>
            <a:rPr lang="en-US" sz="1600" kern="1200"/>
            <a:t>git add . </a:t>
          </a:r>
        </a:p>
      </dsp:txBody>
      <dsp:txXfrm>
        <a:off x="629990" y="1364012"/>
        <a:ext cx="5283446" cy="545446"/>
      </dsp:txXfrm>
    </dsp:sp>
    <dsp:sp modelId="{EC79BEC1-6A9E-4CF8-ADF1-EAC471AF9D28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21392-01A0-4469-BAC3-F3EF5FCB9134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7EF3E-D86E-4977-BEC7-FBE04AAB098B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commit / git commit –m “commit message”</a:t>
          </a:r>
        </a:p>
      </dsp:txBody>
      <dsp:txXfrm>
        <a:off x="629990" y="2045820"/>
        <a:ext cx="5283446" cy="545446"/>
      </dsp:txXfrm>
    </dsp:sp>
    <dsp:sp modelId="{420B5C66-6755-487E-B0E4-0C9335FC20F8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EFB4-0351-404C-ADB8-02C0EFB0C9D0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D013D-EB3B-413F-B87C-7506CA5D0559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log –oneline / git log —stat</a:t>
          </a:r>
        </a:p>
      </dsp:txBody>
      <dsp:txXfrm>
        <a:off x="629990" y="2727628"/>
        <a:ext cx="5283446" cy="545446"/>
      </dsp:txXfrm>
    </dsp:sp>
    <dsp:sp modelId="{2DC9F1B7-C179-40DF-A93F-4629958CD6AE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792AD-F4F7-47D1-A382-D4D3977EC33D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D807C-4564-44A7-A367-767619696BCF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clone</a:t>
          </a:r>
        </a:p>
      </dsp:txBody>
      <dsp:txXfrm>
        <a:off x="629990" y="3409437"/>
        <a:ext cx="5283446" cy="545446"/>
      </dsp:txXfrm>
    </dsp:sp>
    <dsp:sp modelId="{76EF7BE1-6B9B-40A4-AC92-959243E67625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5BDF8-B86E-4574-8D58-CFEF36561A2B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A436E-DCEB-49CD-85D8-6D9000914D7B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Other commands like git show, git ignore, git diff etc.</a:t>
          </a:r>
        </a:p>
      </dsp:txBody>
      <dsp:txXfrm>
        <a:off x="629990" y="4091245"/>
        <a:ext cx="5283446" cy="5454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D07CC-BFAB-4270-8903-90CAB4A31BAE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5807A-9F92-410C-91DA-D1B99F3AC4C4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6B6E7-6DBD-4AC9-9BE8-997BB8E53C36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push – push your changes into the remote repository </a:t>
          </a:r>
        </a:p>
      </dsp:txBody>
      <dsp:txXfrm>
        <a:off x="629990" y="396"/>
        <a:ext cx="5283446" cy="545446"/>
      </dsp:txXfrm>
    </dsp:sp>
    <dsp:sp modelId="{1071646C-4E3A-4D81-8F1B-8D630DAA25DF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783CD-9065-4600-B7DF-7AFC82D0AE9E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BBD6F-98B6-4842-8C37-C5BE76C7133C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pull – pull your latest changes from the remote repository</a:t>
          </a:r>
        </a:p>
      </dsp:txBody>
      <dsp:txXfrm>
        <a:off x="629990" y="682204"/>
        <a:ext cx="5283446" cy="545446"/>
      </dsp:txXfrm>
    </dsp:sp>
    <dsp:sp modelId="{E7DBE853-A4F6-4691-AD95-1FA1991D1BE9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0F0EB-1979-41B6-854F-57578ED6622C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C4D08-BA57-4EA9-9B22-AB7406ED6FEA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branch – view branches in your repository</a:t>
          </a:r>
        </a:p>
      </dsp:txBody>
      <dsp:txXfrm>
        <a:off x="629990" y="1364012"/>
        <a:ext cx="5283446" cy="545446"/>
      </dsp:txXfrm>
    </dsp:sp>
    <dsp:sp modelId="{91C39988-5B51-4CF0-B97C-270E2E98DCAD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10767-5FB0-4108-8D7F-0371572BD380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0E0D5-BFF8-4144-94B5-13E563B0E1C7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branch &lt;branchname&gt; - create a branch</a:t>
          </a:r>
        </a:p>
      </dsp:txBody>
      <dsp:txXfrm>
        <a:off x="629990" y="2045820"/>
        <a:ext cx="5283446" cy="545446"/>
      </dsp:txXfrm>
    </dsp:sp>
    <dsp:sp modelId="{0932AB3E-CB9E-4EA2-BBC6-1D7F61032A76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796EB-C898-4F96-BF5F-A4F9591F157F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1C682-D404-49DE-A528-B26A338412B0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checkout &lt;branchname&gt; - move to that branch </a:t>
          </a:r>
        </a:p>
      </dsp:txBody>
      <dsp:txXfrm>
        <a:off x="629990" y="2727628"/>
        <a:ext cx="5283446" cy="545446"/>
      </dsp:txXfrm>
    </dsp:sp>
    <dsp:sp modelId="{16CEA445-CC17-4F8A-9B07-E73607709CFC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FE609-D8A0-49E8-811A-D61B59969647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A4654-B685-47F3-A45A-ACE419A54B47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merge &lt;branchname&gt; - merge into that branch</a:t>
          </a:r>
        </a:p>
      </dsp:txBody>
      <dsp:txXfrm>
        <a:off x="629990" y="3409437"/>
        <a:ext cx="5283446" cy="545446"/>
      </dsp:txXfrm>
    </dsp:sp>
    <dsp:sp modelId="{BFF4F385-04DB-4238-A2A5-C052D170C656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950A4-B2D8-4631-A2B9-E8BB24ABBAA3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F8419-C2AB-4AF5-BF9A-12520E551021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revert &lt;commit sha&gt;</a:t>
          </a:r>
        </a:p>
      </dsp:txBody>
      <dsp:txXfrm>
        <a:off x="629990" y="4091245"/>
        <a:ext cx="5283446" cy="5454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7408F-D5B9-4E9B-939E-227BD9D38385}">
      <dsp:nvSpPr>
        <dsp:cNvPr id="0" name=""/>
        <dsp:cNvSpPr/>
      </dsp:nvSpPr>
      <dsp:spPr>
        <a:xfrm>
          <a:off x="0" y="566"/>
          <a:ext cx="5913437" cy="13245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C3927-3416-4751-BC69-F2E1DBE8AFF1}">
      <dsp:nvSpPr>
        <dsp:cNvPr id="0" name=""/>
        <dsp:cNvSpPr/>
      </dsp:nvSpPr>
      <dsp:spPr>
        <a:xfrm>
          <a:off x="400679" y="298591"/>
          <a:ext cx="728507" cy="72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21D4B-B573-44A3-AAD0-F73C57E8507D}">
      <dsp:nvSpPr>
        <dsp:cNvPr id="0" name=""/>
        <dsp:cNvSpPr/>
      </dsp:nvSpPr>
      <dsp:spPr>
        <a:xfrm>
          <a:off x="1529865" y="566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Firstly, I highly recommended building a project from scratch with Git integrated and if possible, with other programmers.</a:t>
          </a:r>
        </a:p>
      </dsp:txBody>
      <dsp:txXfrm>
        <a:off x="1529865" y="566"/>
        <a:ext cx="4383571" cy="1324558"/>
      </dsp:txXfrm>
    </dsp:sp>
    <dsp:sp modelId="{4B587880-F542-4EB5-93EE-223FFA1CEFD1}">
      <dsp:nvSpPr>
        <dsp:cNvPr id="0" name=""/>
        <dsp:cNvSpPr/>
      </dsp:nvSpPr>
      <dsp:spPr>
        <a:xfrm>
          <a:off x="0" y="1656264"/>
          <a:ext cx="5913437" cy="13245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772D3-439B-4952-B7F4-51CA9F3E2676}">
      <dsp:nvSpPr>
        <dsp:cNvPr id="0" name=""/>
        <dsp:cNvSpPr/>
      </dsp:nvSpPr>
      <dsp:spPr>
        <a:xfrm>
          <a:off x="400679" y="1954290"/>
          <a:ext cx="728507" cy="72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C9346-2C07-44F8-B19B-E4A2EF02EB3D}">
      <dsp:nvSpPr>
        <dsp:cNvPr id="0" name=""/>
        <dsp:cNvSpPr/>
      </dsp:nvSpPr>
      <dsp:spPr>
        <a:xfrm>
          <a:off x="1529865" y="1656264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far as Git goes, this PowerPoint covers the basics to help you get started, but as you work with version control, you will encounter new commands required.</a:t>
          </a:r>
        </a:p>
      </dsp:txBody>
      <dsp:txXfrm>
        <a:off x="1529865" y="1656264"/>
        <a:ext cx="4383571" cy="1324558"/>
      </dsp:txXfrm>
    </dsp:sp>
    <dsp:sp modelId="{4F36CDCB-7AA2-4610-BBEE-7A06A765EF9A}">
      <dsp:nvSpPr>
        <dsp:cNvPr id="0" name=""/>
        <dsp:cNvSpPr/>
      </dsp:nvSpPr>
      <dsp:spPr>
        <a:xfrm>
          <a:off x="0" y="3311963"/>
          <a:ext cx="5913437" cy="13245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C96B3-079B-46C2-B865-3DA5102E0E03}">
      <dsp:nvSpPr>
        <dsp:cNvPr id="0" name=""/>
        <dsp:cNvSpPr/>
      </dsp:nvSpPr>
      <dsp:spPr>
        <a:xfrm>
          <a:off x="400679" y="3609988"/>
          <a:ext cx="728507" cy="72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125B5-DE5C-4807-A50F-48EBEDD85E19}">
      <dsp:nvSpPr>
        <dsp:cNvPr id="0" name=""/>
        <dsp:cNvSpPr/>
      </dsp:nvSpPr>
      <dsp:spPr>
        <a:xfrm>
          <a:off x="1529865" y="3311963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Rebasing – concept you could cover.</a:t>
          </a:r>
        </a:p>
      </dsp:txBody>
      <dsp:txXfrm>
        <a:off x="1529865" y="3311963"/>
        <a:ext cx="4383571" cy="132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7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a</a:t>
            </a:r>
            <a:r>
              <a:rPr lang="en-US" baseline="0" dirty="0"/>
              <a:t> number</a:t>
            </a:r>
            <a:r>
              <a:rPr lang="en-US" dirty="0"/>
              <a:t> 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9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1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6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74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9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82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6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2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6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839E8EA-E4F2-401B-A8EF-A9FCF5D5B896}" type="datetimeFigureOut">
              <a:rPr lang="en-US" smtClean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49FBB-FBCE-497F-B4AD-0DEED28DBF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1147"/>
            <a:ext cx="1585546" cy="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12" Type="http://schemas.openxmlformats.org/officeDocument/2006/relationships/image" Target="../media/image7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sv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svg"/><Relationship Id="rId4" Type="http://schemas.openxmlformats.org/officeDocument/2006/relationships/image" Target="../media/image72.sv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Version Control with Git and GitHub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47" y="1116345"/>
            <a:ext cx="3866172" cy="38661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9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A 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lnSpc>
                <a:spcPct val="110000"/>
              </a:lnSpc>
              <a:buAutoNum type="arabicPeriod" startAt="2"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A directory that contains your project work which 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172849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A SHA is basically an ID number for each commit.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Ex. E2adf8ae3e2e4ed40add75cc44cf9d0a869afeb6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open your 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214048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170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0" r="18808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6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11C3E0-90E8-4B14-8CB9-B669E9025F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0261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905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6756" y="1463015"/>
            <a:ext cx="5492683" cy="319666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effectLst/>
                <a:latin typeface="+mj-lt"/>
                <a:cs typeface="+mj-cs"/>
              </a:rPr>
              <a:t>Demo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28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Basic Git model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1235994"/>
            <a:ext cx="6282919" cy="36268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7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 lnSpcReduction="10000"/>
          </a:bodyPr>
          <a:lstStyle/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init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Initialize a Git repository/working directory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git push origin &lt;branch Name&gt;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View your commit history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</a:p>
          <a:p>
            <a:endParaRPr lang="en-US" sz="1900" dirty="0"/>
          </a:p>
        </p:txBody>
      </p:sp>
      <p:grpSp>
        <p:nvGrpSpPr>
          <p:cNvPr id="26" name="Group 14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88" r="24214" b="-1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1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13" r="8786" b="-2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5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88228F-DCE6-4486-8217-711E8090E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86822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71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50" y="803364"/>
            <a:ext cx="914400" cy="9144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BB8311-8131-4CAF-B00B-41D0E13CB6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9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187" y="3512490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7C1A8B-FB2E-4007-A6A8-A040B10788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D187ED-67FC-43BF-B60F-C085A3FF4FB3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85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1099A952-0066-4040-942E-1F2AAD9F3237}"/>
              </a:ext>
            </a:extLst>
          </p:cNvPr>
          <p:cNvSpPr/>
          <p:nvPr/>
        </p:nvSpPr>
        <p:spPr>
          <a:xfrm rot="17508801">
            <a:off x="2864323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D1F8C5-DEB7-4931-862E-72AB81AB2CC1}"/>
              </a:ext>
            </a:extLst>
          </p:cNvPr>
          <p:cNvSpPr/>
          <p:nvPr/>
        </p:nvSpPr>
        <p:spPr>
          <a:xfrm rot="16368172">
            <a:off x="2460556" y="2814065"/>
            <a:ext cx="969264" cy="1784264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392" y="288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F32027-9190-4CF3-9A05-50F7BC3DD701}"/>
              </a:ext>
            </a:extLst>
          </p:cNvPr>
          <p:cNvSpPr txBox="1"/>
          <p:nvPr/>
        </p:nvSpPr>
        <p:spPr>
          <a:xfrm>
            <a:off x="7715991" y="4315715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3029" y="3601630"/>
            <a:ext cx="740366" cy="7403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3450264"/>
            <a:ext cx="914400" cy="9144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7800" y="2921997"/>
            <a:ext cx="914400" cy="9144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591" y="3535325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465" y="2589877"/>
            <a:ext cx="1931214" cy="19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to access GitHub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>
            <a:spLocks/>
          </p:cNvSpPr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Access it on github.com</a:t>
            </a:r>
          </a:p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Create an account if you don’t already have one. </a:t>
            </a:r>
          </a:p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GitHub Clone link: </a:t>
            </a:r>
          </a:p>
          <a:p>
            <a:pPr marL="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	github.com/intley/Version_Control_Workshop</a:t>
            </a:r>
          </a:p>
        </p:txBody>
      </p:sp>
    </p:spTree>
    <p:extLst>
      <p:ext uri="{BB962C8B-B14F-4D97-AF65-F5344CB8AC3E}">
        <p14:creationId xmlns:p14="http://schemas.microsoft.com/office/powerpoint/2010/main" val="126293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756" y="1463015"/>
            <a:ext cx="5492683" cy="319666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GitHub Demo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3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More Git commands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C99E22-3017-41E9-832B-0865610FB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977875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904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756" y="1463015"/>
            <a:ext cx="5492683" cy="319666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Demo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83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89CB68-6CCB-4142-89A6-7D7D13C26FCB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906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4CDD-5A6A-4A2D-A2DF-55795D79B0E3}"/>
              </a:ext>
            </a:extLst>
          </p:cNvPr>
          <p:cNvSpPr txBox="1"/>
          <p:nvPr/>
        </p:nvSpPr>
        <p:spPr>
          <a:xfrm>
            <a:off x="3258879" y="1690687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497DD5-C091-4A63-A9DD-8C114F6E6EA1}"/>
              </a:ext>
            </a:extLst>
          </p:cNvPr>
          <p:cNvSpPr txBox="1"/>
          <p:nvPr/>
        </p:nvSpPr>
        <p:spPr>
          <a:xfrm>
            <a:off x="6541032" y="164586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177DEC-A0E4-4CE3-8971-CCE7129F055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29308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0EFDCA-A37F-4671-A6E3-DE817FF8F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89747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77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71977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1538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98870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74519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7736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07100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60" y="2015734"/>
            <a:ext cx="3450613" cy="3450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570" y="2015734"/>
            <a:ext cx="5622284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5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67" r="-2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8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/Forward Steps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000DFE-7298-4DD1-BCD5-1E3D8E618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4422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78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BAB8-A761-44CF-B80E-39FD1122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4800" dirty="0">
                <a:solidFill>
                  <a:schemeClr val="accent1">
                    <a:lumMod val="75000"/>
                  </a:schemeClr>
                </a:solidFill>
              </a:rPr>
              <a:t>Thank You </a:t>
            </a:r>
            <a:r>
              <a:rPr lang="en-IN" sz="4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9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B66E85-B2F4-4A97-A7FF-E6F8C1599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44720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3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700" i="1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sz="1700" b="1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496" r="1" b="7320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6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b="1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system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05" r="3660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3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err="1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pPr>
              <a:lnSpc>
                <a:spcPct val="110000"/>
              </a:lnSpc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pPr>
              <a:lnSpc>
                <a:spcPct val="110000"/>
              </a:lnSpc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92" r="9546" b="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Installing Git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3E57739-1F37-4B07-A382-093A3CD67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7546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93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488C-2B64-491B-B092-3DC1E9072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26436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8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1656</Words>
  <Application>Microsoft Office PowerPoint</Application>
  <PresentationFormat>Widescreen</PresentationFormat>
  <Paragraphs>329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Avenir Book</vt:lpstr>
      <vt:lpstr>Avenir Heavy</vt:lpstr>
      <vt:lpstr>Avenir Light</vt:lpstr>
      <vt:lpstr>Avenir Medium</vt:lpstr>
      <vt:lpstr>Calibri</vt:lpstr>
      <vt:lpstr>Gill Sans MT</vt:lpstr>
      <vt:lpstr>Times New Roman</vt:lpstr>
      <vt:lpstr>Gallery</vt:lpstr>
      <vt:lpstr>Version Control with Git and GitHub</vt:lpstr>
      <vt:lpstr>What’s the plan for today? </vt:lpstr>
      <vt:lpstr>How do you work with other developers? </vt:lpstr>
      <vt:lpstr>So what’s version control? </vt:lpstr>
      <vt:lpstr>Why version control?</vt:lpstr>
      <vt:lpstr>Git</vt:lpstr>
      <vt:lpstr>Why Git and not other VCS? </vt:lpstr>
      <vt:lpstr>Installing Git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PowerPoint Presentation</vt:lpstr>
      <vt:lpstr>Basic Git model locally</vt:lpstr>
      <vt:lpstr>Basic Git Commands</vt:lpstr>
      <vt:lpstr>GitHub</vt:lpstr>
      <vt:lpstr>Working with a remote repository</vt:lpstr>
      <vt:lpstr>PowerPoint Presentation</vt:lpstr>
      <vt:lpstr>PowerPoint Presentation</vt:lpstr>
      <vt:lpstr>PowerPoint Presentation</vt:lpstr>
      <vt:lpstr>PowerPoint Presentation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 and GitHub</dc:title>
  <dc:creator>shubham arora</dc:creator>
  <cp:lastModifiedBy>shubham arora</cp:lastModifiedBy>
  <cp:revision>4</cp:revision>
  <dcterms:created xsi:type="dcterms:W3CDTF">2020-02-05T18:20:42Z</dcterms:created>
  <dcterms:modified xsi:type="dcterms:W3CDTF">2020-02-05T18:25:24Z</dcterms:modified>
</cp:coreProperties>
</file>